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4"/>
  </p:sldMasterIdLst>
  <p:notesMasterIdLst>
    <p:notesMasterId r:id="rId58"/>
  </p:notesMasterIdLst>
  <p:handoutMasterIdLst>
    <p:handoutMasterId r:id="rId59"/>
  </p:handoutMasterIdLst>
  <p:sldIdLst>
    <p:sldId id="257" r:id="rId5"/>
    <p:sldId id="299" r:id="rId6"/>
    <p:sldId id="259" r:id="rId7"/>
    <p:sldId id="315" r:id="rId8"/>
    <p:sldId id="296" r:id="rId9"/>
    <p:sldId id="260" r:id="rId10"/>
    <p:sldId id="297" r:id="rId11"/>
    <p:sldId id="298" r:id="rId12"/>
    <p:sldId id="262" r:id="rId13"/>
    <p:sldId id="316" r:id="rId14"/>
    <p:sldId id="261" r:id="rId15"/>
    <p:sldId id="263" r:id="rId16"/>
    <p:sldId id="287" r:id="rId17"/>
    <p:sldId id="264" r:id="rId18"/>
    <p:sldId id="328" r:id="rId19"/>
    <p:sldId id="265" r:id="rId20"/>
    <p:sldId id="317" r:id="rId21"/>
    <p:sldId id="266" r:id="rId22"/>
    <p:sldId id="267" r:id="rId23"/>
    <p:sldId id="269" r:id="rId24"/>
    <p:sldId id="289" r:id="rId25"/>
    <p:sldId id="327" r:id="rId26"/>
    <p:sldId id="291" r:id="rId27"/>
    <p:sldId id="270" r:id="rId28"/>
    <p:sldId id="290" r:id="rId29"/>
    <p:sldId id="274" r:id="rId30"/>
    <p:sldId id="275" r:id="rId31"/>
    <p:sldId id="271" r:id="rId32"/>
    <p:sldId id="293" r:id="rId33"/>
    <p:sldId id="272" r:id="rId34"/>
    <p:sldId id="305" r:id="rId35"/>
    <p:sldId id="307" r:id="rId36"/>
    <p:sldId id="276" r:id="rId37"/>
    <p:sldId id="308" r:id="rId38"/>
    <p:sldId id="309" r:id="rId39"/>
    <p:sldId id="310" r:id="rId40"/>
    <p:sldId id="277" r:id="rId41"/>
    <p:sldId id="311" r:id="rId42"/>
    <p:sldId id="312" r:id="rId43"/>
    <p:sldId id="330" r:id="rId44"/>
    <p:sldId id="300" r:id="rId45"/>
    <p:sldId id="329" r:id="rId46"/>
    <p:sldId id="319" r:id="rId47"/>
    <p:sldId id="318" r:id="rId48"/>
    <p:sldId id="301" r:id="rId49"/>
    <p:sldId id="320" r:id="rId50"/>
    <p:sldId id="302" r:id="rId51"/>
    <p:sldId id="321" r:id="rId52"/>
    <p:sldId id="322" r:id="rId53"/>
    <p:sldId id="324" r:id="rId54"/>
    <p:sldId id="303" r:id="rId55"/>
    <p:sldId id="325" r:id="rId56"/>
    <p:sldId id="304" r:id="rId57"/>
  </p:sldIdLst>
  <p:sldSz cx="9144000" cy="6858000" type="screen4x3"/>
  <p:notesSz cx="7053263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0EF35-E6EE-2AB5-2F1D-E902299DD292}" v="847" dt="2023-09-26T21:37:24.228"/>
    <p1510:client id="{FADA986A-5F76-52FF-4D24-5E39149A5124}" v="201" dt="2023-09-21T21:11:28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3610EF35-E6EE-2AB5-2F1D-E902299DD292}"/>
    <pc:docChg chg="addSld delSld modSld sldOrd">
      <pc:chgData name="Johnson, Kathy" userId="S::kjohnson@gwinnetttech.edu::bc454295-a45c-4866-b0f4-dd150e906dc9" providerId="AD" clId="Web-{3610EF35-E6EE-2AB5-2F1D-E902299DD292}" dt="2023-09-26T21:37:24.228" v="779" actId="20577"/>
      <pc:docMkLst>
        <pc:docMk/>
      </pc:docMkLst>
      <pc:sldChg chg="modSp ord">
        <pc:chgData name="Johnson, Kathy" userId="S::kjohnson@gwinnetttech.edu::bc454295-a45c-4866-b0f4-dd150e906dc9" providerId="AD" clId="Web-{3610EF35-E6EE-2AB5-2F1D-E902299DD292}" dt="2023-09-26T20:37:04.897" v="93" actId="20577"/>
        <pc:sldMkLst>
          <pc:docMk/>
          <pc:sldMk cId="0" sldId="262"/>
        </pc:sldMkLst>
        <pc:spChg chg="mod">
          <ac:chgData name="Johnson, Kathy" userId="S::kjohnson@gwinnetttech.edu::bc454295-a45c-4866-b0f4-dd150e906dc9" providerId="AD" clId="Web-{3610EF35-E6EE-2AB5-2F1D-E902299DD292}" dt="2023-09-26T20:37:04.897" v="93" actId="20577"/>
          <ac:spMkLst>
            <pc:docMk/>
            <pc:sldMk cId="0" sldId="262"/>
            <ac:spMk id="14339" creationId="{10286649-379D-49D8-943C-F77C1D8D16B0}"/>
          </ac:spMkLst>
        </pc:spChg>
      </pc:sldChg>
      <pc:sldChg chg="modSp">
        <pc:chgData name="Johnson, Kathy" userId="S::kjohnson@gwinnetttech.edu::bc454295-a45c-4866-b0f4-dd150e906dc9" providerId="AD" clId="Web-{3610EF35-E6EE-2AB5-2F1D-E902299DD292}" dt="2023-09-26T20:34:49.611" v="37" actId="20577"/>
        <pc:sldMkLst>
          <pc:docMk/>
          <pc:sldMk cId="0" sldId="263"/>
        </pc:sldMkLst>
        <pc:spChg chg="mod">
          <ac:chgData name="Johnson, Kathy" userId="S::kjohnson@gwinnetttech.edu::bc454295-a45c-4866-b0f4-dd150e906dc9" providerId="AD" clId="Web-{3610EF35-E6EE-2AB5-2F1D-E902299DD292}" dt="2023-09-26T20:34:49.611" v="37" actId="20577"/>
          <ac:spMkLst>
            <pc:docMk/>
            <pc:sldMk cId="0" sldId="263"/>
            <ac:spMk id="16388" creationId="{0DE1A2F7-510E-4966-95EB-E06E553B0B88}"/>
          </ac:spMkLst>
        </pc:spChg>
      </pc:sldChg>
      <pc:sldChg chg="modSp">
        <pc:chgData name="Johnson, Kathy" userId="S::kjohnson@gwinnetttech.edu::bc454295-a45c-4866-b0f4-dd150e906dc9" providerId="AD" clId="Web-{3610EF35-E6EE-2AB5-2F1D-E902299DD292}" dt="2023-09-26T20:40:46.717" v="217" actId="20577"/>
        <pc:sldMkLst>
          <pc:docMk/>
          <pc:sldMk cId="0" sldId="265"/>
        </pc:sldMkLst>
        <pc:spChg chg="mod">
          <ac:chgData name="Johnson, Kathy" userId="S::kjohnson@gwinnetttech.edu::bc454295-a45c-4866-b0f4-dd150e906dc9" providerId="AD" clId="Web-{3610EF35-E6EE-2AB5-2F1D-E902299DD292}" dt="2023-09-26T20:40:46.717" v="217" actId="20577"/>
          <ac:spMkLst>
            <pc:docMk/>
            <pc:sldMk cId="0" sldId="265"/>
            <ac:spMk id="19460" creationId="{A31ADFC9-0C48-45D7-8025-DFB28F04050E}"/>
          </ac:spMkLst>
        </pc:spChg>
      </pc:sldChg>
      <pc:sldChg chg="modSp">
        <pc:chgData name="Johnson, Kathy" userId="S::kjohnson@gwinnetttech.edu::bc454295-a45c-4866-b0f4-dd150e906dc9" providerId="AD" clId="Web-{3610EF35-E6EE-2AB5-2F1D-E902299DD292}" dt="2023-09-26T20:42:52.488" v="232" actId="20577"/>
        <pc:sldMkLst>
          <pc:docMk/>
          <pc:sldMk cId="0" sldId="266"/>
        </pc:sldMkLst>
        <pc:spChg chg="mod">
          <ac:chgData name="Johnson, Kathy" userId="S::kjohnson@gwinnetttech.edu::bc454295-a45c-4866-b0f4-dd150e906dc9" providerId="AD" clId="Web-{3610EF35-E6EE-2AB5-2F1D-E902299DD292}" dt="2023-09-26T20:42:52.488" v="232" actId="20577"/>
          <ac:spMkLst>
            <pc:docMk/>
            <pc:sldMk cId="0" sldId="266"/>
            <ac:spMk id="21507" creationId="{ADF5C018-6721-43F3-9FAA-C2C196433A5F}"/>
          </ac:spMkLst>
        </pc:spChg>
      </pc:sldChg>
      <pc:sldChg chg="modSp">
        <pc:chgData name="Johnson, Kathy" userId="S::kjohnson@gwinnetttech.edu::bc454295-a45c-4866-b0f4-dd150e906dc9" providerId="AD" clId="Web-{3610EF35-E6EE-2AB5-2F1D-E902299DD292}" dt="2023-09-26T20:52:52.243" v="313" actId="20577"/>
        <pc:sldMkLst>
          <pc:docMk/>
          <pc:sldMk cId="0" sldId="271"/>
        </pc:sldMkLst>
        <pc:spChg chg="mod">
          <ac:chgData name="Johnson, Kathy" userId="S::kjohnson@gwinnetttech.edu::bc454295-a45c-4866-b0f4-dd150e906dc9" providerId="AD" clId="Web-{3610EF35-E6EE-2AB5-2F1D-E902299DD292}" dt="2023-09-26T20:52:52.243" v="313" actId="20577"/>
          <ac:spMkLst>
            <pc:docMk/>
            <pc:sldMk cId="0" sldId="271"/>
            <ac:spMk id="29699" creationId="{EE7BEE85-661E-4617-A8E9-D1944D6B0C76}"/>
          </ac:spMkLst>
        </pc:spChg>
      </pc:sldChg>
      <pc:sldChg chg="addSp delSp modSp mod setBg setClrOvrMap">
        <pc:chgData name="Johnson, Kathy" userId="S::kjohnson@gwinnetttech.edu::bc454295-a45c-4866-b0f4-dd150e906dc9" providerId="AD" clId="Web-{3610EF35-E6EE-2AB5-2F1D-E902299DD292}" dt="2023-09-26T20:57:53.551" v="401" actId="14100"/>
        <pc:sldMkLst>
          <pc:docMk/>
          <pc:sldMk cId="0" sldId="272"/>
        </pc:sldMkLst>
        <pc:spChg chg="mod">
          <ac:chgData name="Johnson, Kathy" userId="S::kjohnson@gwinnetttech.edu::bc454295-a45c-4866-b0f4-dd150e906dc9" providerId="AD" clId="Web-{3610EF35-E6EE-2AB5-2F1D-E902299DD292}" dt="2023-09-26T20:57:53.551" v="401" actId="14100"/>
          <ac:spMkLst>
            <pc:docMk/>
            <pc:sldMk cId="0" sldId="272"/>
            <ac:spMk id="31746" creationId="{319B07FF-8194-4AFE-B402-D457C4D2919A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0:57:35.456" v="397"/>
          <ac:spMkLst>
            <pc:docMk/>
            <pc:sldMk cId="0" sldId="272"/>
            <ac:spMk id="31747" creationId="{6688C040-6D50-4F27-B3FF-1508C2588154}"/>
          </ac:spMkLst>
        </pc:spChg>
        <pc:spChg chg="del">
          <ac:chgData name="Johnson, Kathy" userId="S::kjohnson@gwinnetttech.edu::bc454295-a45c-4866-b0f4-dd150e906dc9" providerId="AD" clId="Web-{3610EF35-E6EE-2AB5-2F1D-E902299DD292}" dt="2023-09-26T20:57:24.565" v="396"/>
          <ac:spMkLst>
            <pc:docMk/>
            <pc:sldMk cId="0" sldId="272"/>
            <ac:spMk id="31752" creationId="{BD4E11C7-7BD5-4045-AC27-3F529BEC73BA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0:57:35.456" v="397"/>
          <ac:spMkLst>
            <pc:docMk/>
            <pc:sldMk cId="0" sldId="272"/>
            <ac:spMk id="31760" creationId="{8D77D416-66F5-413A-9B46-6289471B36B6}"/>
          </ac:spMkLst>
        </pc:spChg>
        <pc:spChg chg="add">
          <ac:chgData name="Johnson, Kathy" userId="S::kjohnson@gwinnetttech.edu::bc454295-a45c-4866-b0f4-dd150e906dc9" providerId="AD" clId="Web-{3610EF35-E6EE-2AB5-2F1D-E902299DD292}" dt="2023-09-26T20:57:35.456" v="397"/>
          <ac:spMkLst>
            <pc:docMk/>
            <pc:sldMk cId="0" sldId="272"/>
            <ac:spMk id="31765" creationId="{04D65EFB-5E87-4639-A481-956B52E9D27C}"/>
          </ac:spMkLst>
        </pc:spChg>
        <pc:spChg chg="add">
          <ac:chgData name="Johnson, Kathy" userId="S::kjohnson@gwinnetttech.edu::bc454295-a45c-4866-b0f4-dd150e906dc9" providerId="AD" clId="Web-{3610EF35-E6EE-2AB5-2F1D-E902299DD292}" dt="2023-09-26T20:57:35.456" v="397"/>
          <ac:spMkLst>
            <pc:docMk/>
            <pc:sldMk cId="0" sldId="272"/>
            <ac:spMk id="31767" creationId="{2A3781C0-206F-4038-93FF-4CDA80B1D99C}"/>
          </ac:spMkLst>
        </pc:spChg>
        <pc:picChg chg="add mod ord">
          <ac:chgData name="Johnson, Kathy" userId="S::kjohnson@gwinnetttech.edu::bc454295-a45c-4866-b0f4-dd150e906dc9" providerId="AD" clId="Web-{3610EF35-E6EE-2AB5-2F1D-E902299DD292}" dt="2023-09-26T20:57:35.456" v="397"/>
          <ac:picMkLst>
            <pc:docMk/>
            <pc:sldMk cId="0" sldId="272"/>
            <ac:picMk id="31756" creationId="{BD18C9F6-93B1-1525-14BF-3359195556D1}"/>
          </ac:picMkLst>
        </pc:picChg>
        <pc:cxnChg chg="del">
          <ac:chgData name="Johnson, Kathy" userId="S::kjohnson@gwinnetttech.edu::bc454295-a45c-4866-b0f4-dd150e906dc9" providerId="AD" clId="Web-{3610EF35-E6EE-2AB5-2F1D-E902299DD292}" dt="2023-09-26T20:57:24.565" v="396"/>
          <ac:cxnSpMkLst>
            <pc:docMk/>
            <pc:sldMk cId="0" sldId="272"/>
            <ac:cxnSpMk id="31754" creationId="{21FCCE20-1E4F-44FF-87B4-379D391A2D12}"/>
          </ac:cxnSpMkLst>
        </pc:cxnChg>
      </pc:sldChg>
      <pc:sldChg chg="del">
        <pc:chgData name="Johnson, Kathy" userId="S::kjohnson@gwinnetttech.edu::bc454295-a45c-4866-b0f4-dd150e906dc9" providerId="AD" clId="Web-{3610EF35-E6EE-2AB5-2F1D-E902299DD292}" dt="2023-09-26T20:58:33.005" v="412"/>
        <pc:sldMkLst>
          <pc:docMk/>
          <pc:sldMk cId="0" sldId="273"/>
        </pc:sldMkLst>
      </pc:sldChg>
      <pc:sldChg chg="modSp ord">
        <pc:chgData name="Johnson, Kathy" userId="S::kjohnson@gwinnetttech.edu::bc454295-a45c-4866-b0f4-dd150e906dc9" providerId="AD" clId="Web-{3610EF35-E6EE-2AB5-2F1D-E902299DD292}" dt="2023-09-26T21:02:55.640" v="433" actId="20577"/>
        <pc:sldMkLst>
          <pc:docMk/>
          <pc:sldMk cId="0" sldId="274"/>
        </pc:sldMkLst>
        <pc:spChg chg="mod">
          <ac:chgData name="Johnson, Kathy" userId="S::kjohnson@gwinnetttech.edu::bc454295-a45c-4866-b0f4-dd150e906dc9" providerId="AD" clId="Web-{3610EF35-E6EE-2AB5-2F1D-E902299DD292}" dt="2023-09-26T21:00:02.977" v="418" actId="20577"/>
          <ac:spMkLst>
            <pc:docMk/>
            <pc:sldMk cId="0" sldId="274"/>
            <ac:spMk id="33794" creationId="{702E574C-C509-4947-A4B7-8E35BABAB57E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02:55.640" v="433" actId="20577"/>
          <ac:spMkLst>
            <pc:docMk/>
            <pc:sldMk cId="0" sldId="274"/>
            <ac:spMk id="33795" creationId="{95723441-426E-437C-A08F-6C8F232F1EB6}"/>
          </ac:spMkLst>
        </pc:spChg>
      </pc:sldChg>
      <pc:sldChg chg="modSp ord">
        <pc:chgData name="Johnson, Kathy" userId="S::kjohnson@gwinnetttech.edu::bc454295-a45c-4866-b0f4-dd150e906dc9" providerId="AD" clId="Web-{3610EF35-E6EE-2AB5-2F1D-E902299DD292}" dt="2023-09-26T21:00:11.306" v="423" actId="20577"/>
        <pc:sldMkLst>
          <pc:docMk/>
          <pc:sldMk cId="0" sldId="275"/>
        </pc:sldMkLst>
        <pc:spChg chg="mod">
          <ac:chgData name="Johnson, Kathy" userId="S::kjohnson@gwinnetttech.edu::bc454295-a45c-4866-b0f4-dd150e906dc9" providerId="AD" clId="Web-{3610EF35-E6EE-2AB5-2F1D-E902299DD292}" dt="2023-09-26T21:00:11.306" v="423" actId="20577"/>
          <ac:spMkLst>
            <pc:docMk/>
            <pc:sldMk cId="0" sldId="275"/>
            <ac:spMk id="34818" creationId="{912A4148-2A55-4295-963B-38972F47FDB0}"/>
          </ac:spMkLst>
        </pc:spChg>
      </pc:sldChg>
      <pc:sldChg chg="modSp">
        <pc:chgData name="Johnson, Kathy" userId="S::kjohnson@gwinnetttech.edu::bc454295-a45c-4866-b0f4-dd150e906dc9" providerId="AD" clId="Web-{3610EF35-E6EE-2AB5-2F1D-E902299DD292}" dt="2023-09-26T21:14:34.367" v="505"/>
        <pc:sldMkLst>
          <pc:docMk/>
          <pc:sldMk cId="0" sldId="276"/>
        </pc:sldMkLst>
        <pc:spChg chg="mod">
          <ac:chgData name="Johnson, Kathy" userId="S::kjohnson@gwinnetttech.edu::bc454295-a45c-4866-b0f4-dd150e906dc9" providerId="AD" clId="Web-{3610EF35-E6EE-2AB5-2F1D-E902299DD292}" dt="2023-09-26T21:11:04.641" v="485" actId="20577"/>
          <ac:spMkLst>
            <pc:docMk/>
            <pc:sldMk cId="0" sldId="276"/>
            <ac:spMk id="35842" creationId="{FB67F9C7-A574-4C13-8C33-4CD1B3DA8DA6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14:34.367" v="505"/>
          <ac:spMkLst>
            <pc:docMk/>
            <pc:sldMk cId="0" sldId="276"/>
            <ac:spMk id="35843" creationId="{DAE2DAF1-2ADB-47EC-A344-D69F038F96D4}"/>
          </ac:spMkLst>
        </pc:spChg>
        <pc:picChg chg="mod">
          <ac:chgData name="Johnson, Kathy" userId="S::kjohnson@gwinnetttech.edu::bc454295-a45c-4866-b0f4-dd150e906dc9" providerId="AD" clId="Web-{3610EF35-E6EE-2AB5-2F1D-E902299DD292}" dt="2023-09-26T21:14:34.367" v="505"/>
          <ac:picMkLst>
            <pc:docMk/>
            <pc:sldMk cId="0" sldId="276"/>
            <ac:picMk id="35845" creationId="{D0D84462-BD94-1D58-AAA7-52367ABD591E}"/>
          </ac:picMkLst>
        </pc:picChg>
      </pc:sldChg>
      <pc:sldChg chg="addSp delSp modSp">
        <pc:chgData name="Johnson, Kathy" userId="S::kjohnson@gwinnetttech.edu::bc454295-a45c-4866-b0f4-dd150e906dc9" providerId="AD" clId="Web-{3610EF35-E6EE-2AB5-2F1D-E902299DD292}" dt="2023-09-26T21:19:16.112" v="525" actId="1076"/>
        <pc:sldMkLst>
          <pc:docMk/>
          <pc:sldMk cId="0" sldId="277"/>
        </pc:sldMkLst>
        <pc:spChg chg="mod ord">
          <ac:chgData name="Johnson, Kathy" userId="S::kjohnson@gwinnetttech.edu::bc454295-a45c-4866-b0f4-dd150e906dc9" providerId="AD" clId="Web-{3610EF35-E6EE-2AB5-2F1D-E902299DD292}" dt="2023-09-26T21:19:02.502" v="523"/>
          <ac:spMkLst>
            <pc:docMk/>
            <pc:sldMk cId="0" sldId="277"/>
            <ac:spMk id="36866" creationId="{5FCD4BAF-DC8A-46C8-9D53-BEFAA68F6710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19:02.502" v="523"/>
          <ac:spMkLst>
            <pc:docMk/>
            <pc:sldMk cId="0" sldId="277"/>
            <ac:spMk id="36867" creationId="{E84D3C99-9051-4546-9B8B-1ED6C6FA1B9E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11:44.768" v="492"/>
          <ac:spMkLst>
            <pc:docMk/>
            <pc:sldMk cId="0" sldId="277"/>
            <ac:spMk id="36870" creationId="{97E60398-905F-436C-AB6F-00D742F6258D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17:28.811" v="517"/>
          <ac:spMkLst>
            <pc:docMk/>
            <pc:sldMk cId="0" sldId="277"/>
            <ac:spMk id="36871" creationId="{229B61F6-561C-44B1-809D-51A2F295F329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17:36.827" v="519"/>
          <ac:spMkLst>
            <pc:docMk/>
            <pc:sldMk cId="0" sldId="277"/>
            <ac:spMk id="36873" creationId="{97E60398-905F-436C-AB6F-00D742F6258D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19:02.502" v="523"/>
          <ac:spMkLst>
            <pc:docMk/>
            <pc:sldMk cId="0" sldId="277"/>
            <ac:spMk id="36875" creationId="{229B61F6-561C-44B1-809D-51A2F295F329}"/>
          </ac:spMkLst>
        </pc:spChg>
        <pc:picChg chg="del mod ord">
          <ac:chgData name="Johnson, Kathy" userId="S::kjohnson@gwinnetttech.edu::bc454295-a45c-4866-b0f4-dd150e906dc9" providerId="AD" clId="Web-{3610EF35-E6EE-2AB5-2F1D-E902299DD292}" dt="2023-09-26T21:18:39.017" v="521"/>
          <ac:picMkLst>
            <pc:docMk/>
            <pc:sldMk cId="0" sldId="277"/>
            <ac:picMk id="2" creationId="{41C4FBE4-0537-6F1C-8CC5-776D55AAD652}"/>
          </ac:picMkLst>
        </pc:picChg>
        <pc:picChg chg="add mod">
          <ac:chgData name="Johnson, Kathy" userId="S::kjohnson@gwinnetttech.edu::bc454295-a45c-4866-b0f4-dd150e906dc9" providerId="AD" clId="Web-{3610EF35-E6EE-2AB5-2F1D-E902299DD292}" dt="2023-09-26T21:19:16.112" v="525" actId="1076"/>
          <ac:picMkLst>
            <pc:docMk/>
            <pc:sldMk cId="0" sldId="277"/>
            <ac:picMk id="3" creationId="{69BFE539-E2BF-6DFD-5D4D-A285DF9D268C}"/>
          </ac:picMkLst>
        </pc:picChg>
      </pc:sldChg>
      <pc:sldChg chg="del">
        <pc:chgData name="Johnson, Kathy" userId="S::kjohnson@gwinnetttech.edu::bc454295-a45c-4866-b0f4-dd150e906dc9" providerId="AD" clId="Web-{3610EF35-E6EE-2AB5-2F1D-E902299DD292}" dt="2023-09-26T20:46:23.464" v="233"/>
        <pc:sldMkLst>
          <pc:docMk/>
          <pc:sldMk cId="0" sldId="288"/>
        </pc:sldMkLst>
      </pc:sldChg>
      <pc:sldChg chg="addSp delSp modSp">
        <pc:chgData name="Johnson, Kathy" userId="S::kjohnson@gwinnetttech.edu::bc454295-a45c-4866-b0f4-dd150e906dc9" providerId="AD" clId="Web-{3610EF35-E6EE-2AB5-2F1D-E902299DD292}" dt="2023-09-26T20:58:20.239" v="411" actId="20577"/>
        <pc:sldMkLst>
          <pc:docMk/>
          <pc:sldMk cId="0" sldId="293"/>
        </pc:sldMkLst>
        <pc:spChg chg="mod">
          <ac:chgData name="Johnson, Kathy" userId="S::kjohnson@gwinnetttech.edu::bc454295-a45c-4866-b0f4-dd150e906dc9" providerId="AD" clId="Web-{3610EF35-E6EE-2AB5-2F1D-E902299DD292}" dt="2023-09-26T20:57:17.081" v="395"/>
          <ac:spMkLst>
            <pc:docMk/>
            <pc:sldMk cId="0" sldId="293"/>
            <ac:spMk id="30722" creationId="{F4228ADB-9326-4343-86EA-A12298991C77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0:58:20.239" v="411" actId="20577"/>
          <ac:spMkLst>
            <pc:docMk/>
            <pc:sldMk cId="0" sldId="293"/>
            <ac:spMk id="30723" creationId="{B2329218-1036-4874-A70B-FDBED618EF7A}"/>
          </ac:spMkLst>
        </pc:spChg>
        <pc:spChg chg="del">
          <ac:chgData name="Johnson, Kathy" userId="S::kjohnson@gwinnetttech.edu::bc454295-a45c-4866-b0f4-dd150e906dc9" providerId="AD" clId="Web-{3610EF35-E6EE-2AB5-2F1D-E902299DD292}" dt="2023-09-26T20:57:17.081" v="395"/>
          <ac:spMkLst>
            <pc:docMk/>
            <pc:sldMk cId="0" sldId="293"/>
            <ac:spMk id="30728" creationId="{BD4E11C7-7BD5-4045-AC27-3F529BEC73BA}"/>
          </ac:spMkLst>
        </pc:spChg>
        <pc:picChg chg="add">
          <ac:chgData name="Johnson, Kathy" userId="S::kjohnson@gwinnetttech.edu::bc454295-a45c-4866-b0f4-dd150e906dc9" providerId="AD" clId="Web-{3610EF35-E6EE-2AB5-2F1D-E902299DD292}" dt="2023-09-26T20:57:17.081" v="395"/>
          <ac:picMkLst>
            <pc:docMk/>
            <pc:sldMk cId="0" sldId="293"/>
            <ac:picMk id="30732" creationId="{0F6B2651-C02F-074E-CCC6-EC929E175C43}"/>
          </ac:picMkLst>
        </pc:picChg>
        <pc:cxnChg chg="del">
          <ac:chgData name="Johnson, Kathy" userId="S::kjohnson@gwinnetttech.edu::bc454295-a45c-4866-b0f4-dd150e906dc9" providerId="AD" clId="Web-{3610EF35-E6EE-2AB5-2F1D-E902299DD292}" dt="2023-09-26T20:57:17.081" v="395"/>
          <ac:cxnSpMkLst>
            <pc:docMk/>
            <pc:sldMk cId="0" sldId="293"/>
            <ac:cxnSpMk id="30730" creationId="{21FCCE20-1E4F-44FF-87B4-379D391A2D12}"/>
          </ac:cxnSpMkLst>
        </pc:cxnChg>
      </pc:sldChg>
      <pc:sldChg chg="ord">
        <pc:chgData name="Johnson, Kathy" userId="S::kjohnson@gwinnetttech.edu::bc454295-a45c-4866-b0f4-dd150e906dc9" providerId="AD" clId="Web-{3610EF35-E6EE-2AB5-2F1D-E902299DD292}" dt="2023-09-26T20:16:57.151" v="0"/>
        <pc:sldMkLst>
          <pc:docMk/>
          <pc:sldMk cId="0" sldId="299"/>
        </pc:sldMkLst>
      </pc:sldChg>
      <pc:sldChg chg="addSp delSp modSp mod setBg setClrOvrMap">
        <pc:chgData name="Johnson, Kathy" userId="S::kjohnson@gwinnetttech.edu::bc454295-a45c-4866-b0f4-dd150e906dc9" providerId="AD" clId="Web-{3610EF35-E6EE-2AB5-2F1D-E902299DD292}" dt="2023-09-26T21:23:01.713" v="536" actId="20577"/>
        <pc:sldMkLst>
          <pc:docMk/>
          <pc:sldMk cId="0" sldId="300"/>
        </pc:sldMkLst>
        <pc:spChg chg="mod">
          <ac:chgData name="Johnson, Kathy" userId="S::kjohnson@gwinnetttech.edu::bc454295-a45c-4866-b0f4-dd150e906dc9" providerId="AD" clId="Web-{3610EF35-E6EE-2AB5-2F1D-E902299DD292}" dt="2023-09-26T21:23:01.713" v="536" actId="20577"/>
          <ac:spMkLst>
            <pc:docMk/>
            <pc:sldMk cId="0" sldId="300"/>
            <ac:spMk id="47106" creationId="{EB558416-5E85-4CA8-B708-EFF2612C155F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22:31.275" v="533"/>
          <ac:spMkLst>
            <pc:docMk/>
            <pc:sldMk cId="0" sldId="300"/>
            <ac:spMk id="47107" creationId="{6268EDA7-A1A3-428A-A804-B726F2E03B15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22:31.275" v="533"/>
          <ac:spMkLst>
            <pc:docMk/>
            <pc:sldMk cId="0" sldId="300"/>
            <ac:spMk id="47113" creationId="{05325879-C4B2-475E-B853-DC8F21A63351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22:31.275" v="533"/>
          <ac:spMkLst>
            <pc:docMk/>
            <pc:sldMk cId="0" sldId="300"/>
            <ac:spMk id="47115" creationId="{012C085F-3B19-420D-902A-B55695F5036C}"/>
          </ac:spMkLst>
        </pc:spChg>
        <pc:picChg chg="del mod">
          <ac:chgData name="Johnson, Kathy" userId="S::kjohnson@gwinnetttech.edu::bc454295-a45c-4866-b0f4-dd150e906dc9" providerId="AD" clId="Web-{3610EF35-E6EE-2AB5-2F1D-E902299DD292}" dt="2023-09-26T21:22:12.509" v="529"/>
          <ac:picMkLst>
            <pc:docMk/>
            <pc:sldMk cId="0" sldId="300"/>
            <ac:picMk id="47108" creationId="{5D21402E-909D-44BC-9AA3-7B6BEFE087DA}"/>
          </ac:picMkLst>
        </pc:picChg>
        <pc:picChg chg="add">
          <ac:chgData name="Johnson, Kathy" userId="S::kjohnson@gwinnetttech.edu::bc454295-a45c-4866-b0f4-dd150e906dc9" providerId="AD" clId="Web-{3610EF35-E6EE-2AB5-2F1D-E902299DD292}" dt="2023-09-26T21:22:31.275" v="533"/>
          <ac:picMkLst>
            <pc:docMk/>
            <pc:sldMk cId="0" sldId="300"/>
            <ac:picMk id="47117" creationId="{EE9A9B1D-935A-8238-A656-E8F5C4D9B97F}"/>
          </ac:picMkLst>
        </pc:picChg>
      </pc:sldChg>
      <pc:sldChg chg="addSp delSp modSp">
        <pc:chgData name="Johnson, Kathy" userId="S::kjohnson@gwinnetttech.edu::bc454295-a45c-4866-b0f4-dd150e906dc9" providerId="AD" clId="Web-{3610EF35-E6EE-2AB5-2F1D-E902299DD292}" dt="2023-09-26T21:27:55.927" v="538"/>
        <pc:sldMkLst>
          <pc:docMk/>
          <pc:sldMk cId="0" sldId="303"/>
        </pc:sldMkLst>
        <pc:spChg chg="mod">
          <ac:chgData name="Johnson, Kathy" userId="S::kjohnson@gwinnetttech.edu::bc454295-a45c-4866-b0f4-dd150e906dc9" providerId="AD" clId="Web-{3610EF35-E6EE-2AB5-2F1D-E902299DD292}" dt="2023-09-26T21:27:55.927" v="538"/>
          <ac:spMkLst>
            <pc:docMk/>
            <pc:sldMk cId="0" sldId="303"/>
            <ac:spMk id="56322" creationId="{D12A652D-F09D-407B-952F-62A0447ACA99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27:55.927" v="538"/>
          <ac:spMkLst>
            <pc:docMk/>
            <pc:sldMk cId="0" sldId="303"/>
            <ac:spMk id="56323" creationId="{66302555-B8F0-4B78-9C68-DAF6F9EED1DD}"/>
          </ac:spMkLst>
        </pc:spChg>
        <pc:spChg chg="del">
          <ac:chgData name="Johnson, Kathy" userId="S::kjohnson@gwinnetttech.edu::bc454295-a45c-4866-b0f4-dd150e906dc9" providerId="AD" clId="Web-{3610EF35-E6EE-2AB5-2F1D-E902299DD292}" dt="2023-09-26T21:27:55.927" v="538"/>
          <ac:spMkLst>
            <pc:docMk/>
            <pc:sldMk cId="0" sldId="303"/>
            <ac:spMk id="56328" creationId="{BD4E11C7-7BD5-4045-AC27-3F529BEC73BA}"/>
          </ac:spMkLst>
        </pc:spChg>
        <pc:spChg chg="add">
          <ac:chgData name="Johnson, Kathy" userId="S::kjohnson@gwinnetttech.edu::bc454295-a45c-4866-b0f4-dd150e906dc9" providerId="AD" clId="Web-{3610EF35-E6EE-2AB5-2F1D-E902299DD292}" dt="2023-09-26T21:27:55.927" v="538"/>
          <ac:spMkLst>
            <pc:docMk/>
            <pc:sldMk cId="0" sldId="303"/>
            <ac:spMk id="56336" creationId="{97E60398-905F-436C-AB6F-00D742F6258D}"/>
          </ac:spMkLst>
        </pc:spChg>
        <pc:picChg chg="add">
          <ac:chgData name="Johnson, Kathy" userId="S::kjohnson@gwinnetttech.edu::bc454295-a45c-4866-b0f4-dd150e906dc9" providerId="AD" clId="Web-{3610EF35-E6EE-2AB5-2F1D-E902299DD292}" dt="2023-09-26T21:27:55.927" v="538"/>
          <ac:picMkLst>
            <pc:docMk/>
            <pc:sldMk cId="0" sldId="303"/>
            <ac:picMk id="56332" creationId="{19727A79-BB57-D08D-61F5-18E894267DFF}"/>
          </ac:picMkLst>
        </pc:picChg>
        <pc:cxnChg chg="del">
          <ac:chgData name="Johnson, Kathy" userId="S::kjohnson@gwinnetttech.edu::bc454295-a45c-4866-b0f4-dd150e906dc9" providerId="AD" clId="Web-{3610EF35-E6EE-2AB5-2F1D-E902299DD292}" dt="2023-09-26T21:27:55.927" v="538"/>
          <ac:cxnSpMkLst>
            <pc:docMk/>
            <pc:sldMk cId="0" sldId="303"/>
            <ac:cxnSpMk id="56330" creationId="{21FCCE20-1E4F-44FF-87B4-379D391A2D12}"/>
          </ac:cxnSpMkLst>
        </pc:cxnChg>
      </pc:sldChg>
      <pc:sldChg chg="modSp">
        <pc:chgData name="Johnson, Kathy" userId="S::kjohnson@gwinnetttech.edu::bc454295-a45c-4866-b0f4-dd150e906dc9" providerId="AD" clId="Web-{3610EF35-E6EE-2AB5-2F1D-E902299DD292}" dt="2023-09-26T21:30:14.666" v="559" actId="20577"/>
        <pc:sldMkLst>
          <pc:docMk/>
          <pc:sldMk cId="0" sldId="304"/>
        </pc:sldMkLst>
        <pc:spChg chg="mod">
          <ac:chgData name="Johnson, Kathy" userId="S::kjohnson@gwinnetttech.edu::bc454295-a45c-4866-b0f4-dd150e906dc9" providerId="AD" clId="Web-{3610EF35-E6EE-2AB5-2F1D-E902299DD292}" dt="2023-09-26T21:30:14.666" v="559" actId="20577"/>
          <ac:spMkLst>
            <pc:docMk/>
            <pc:sldMk cId="0" sldId="304"/>
            <ac:spMk id="3" creationId="{A0D4ABA3-AF97-42CA-B34B-6E60FD81F27B}"/>
          </ac:spMkLst>
        </pc:spChg>
      </pc:sldChg>
      <pc:sldChg chg="ord">
        <pc:chgData name="Johnson, Kathy" userId="S::kjohnson@gwinnetttech.edu::bc454295-a45c-4866-b0f4-dd150e906dc9" providerId="AD" clId="Web-{3610EF35-E6EE-2AB5-2F1D-E902299DD292}" dt="2023-09-26T21:09:06.528" v="438"/>
        <pc:sldMkLst>
          <pc:docMk/>
          <pc:sldMk cId="0" sldId="305"/>
        </pc:sldMkLst>
      </pc:sldChg>
      <pc:sldChg chg="modSp ord">
        <pc:chgData name="Johnson, Kathy" userId="S::kjohnson@gwinnetttech.edu::bc454295-a45c-4866-b0f4-dd150e906dc9" providerId="AD" clId="Web-{3610EF35-E6EE-2AB5-2F1D-E902299DD292}" dt="2023-09-26T21:10:23.468" v="482" actId="1076"/>
        <pc:sldMkLst>
          <pc:docMk/>
          <pc:sldMk cId="0" sldId="307"/>
        </pc:sldMkLst>
        <pc:spChg chg="mod">
          <ac:chgData name="Johnson, Kathy" userId="S::kjohnson@gwinnetttech.edu::bc454295-a45c-4866-b0f4-dd150e906dc9" providerId="AD" clId="Web-{3610EF35-E6EE-2AB5-2F1D-E902299DD292}" dt="2023-09-26T21:10:18.983" v="481" actId="14100"/>
          <ac:spMkLst>
            <pc:docMk/>
            <pc:sldMk cId="0" sldId="307"/>
            <ac:spMk id="40963" creationId="{F0294993-DA86-4C56-B690-7200ED3EC423}"/>
          </ac:spMkLst>
        </pc:spChg>
        <pc:picChg chg="mod">
          <ac:chgData name="Johnson, Kathy" userId="S::kjohnson@gwinnetttech.edu::bc454295-a45c-4866-b0f4-dd150e906dc9" providerId="AD" clId="Web-{3610EF35-E6EE-2AB5-2F1D-E902299DD292}" dt="2023-09-26T21:10:23.468" v="482" actId="1076"/>
          <ac:picMkLst>
            <pc:docMk/>
            <pc:sldMk cId="0" sldId="307"/>
            <ac:picMk id="34822" creationId="{8B986649-A933-40F1-8AC5-B021C02B226F}"/>
          </ac:picMkLst>
        </pc:picChg>
      </pc:sldChg>
      <pc:sldChg chg="addSp modSp mod ord setBg">
        <pc:chgData name="Johnson, Kathy" userId="S::kjohnson@gwinnetttech.edu::bc454295-a45c-4866-b0f4-dd150e906dc9" providerId="AD" clId="Web-{3610EF35-E6EE-2AB5-2F1D-E902299DD292}" dt="2023-09-26T21:14:46.227" v="506"/>
        <pc:sldMkLst>
          <pc:docMk/>
          <pc:sldMk cId="0" sldId="308"/>
        </pc:sldMkLst>
        <pc:spChg chg="mod">
          <ac:chgData name="Johnson, Kathy" userId="S::kjohnson@gwinnetttech.edu::bc454295-a45c-4866-b0f4-dd150e906dc9" providerId="AD" clId="Web-{3610EF35-E6EE-2AB5-2F1D-E902299DD292}" dt="2023-09-26T21:14:46.227" v="506"/>
          <ac:spMkLst>
            <pc:docMk/>
            <pc:sldMk cId="0" sldId="308"/>
            <ac:spMk id="40963" creationId="{A77F4F9E-53DD-4A84-B06A-0C90A512D434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14:46.227" v="506"/>
          <ac:spMkLst>
            <pc:docMk/>
            <pc:sldMk cId="0" sldId="308"/>
            <ac:spMk id="41987" creationId="{7BCB0D6E-F9CA-420E-BB05-6168B3493A60}"/>
          </ac:spMkLst>
        </pc:spChg>
        <pc:picChg chg="add">
          <ac:chgData name="Johnson, Kathy" userId="S::kjohnson@gwinnetttech.edu::bc454295-a45c-4866-b0f4-dd150e906dc9" providerId="AD" clId="Web-{3610EF35-E6EE-2AB5-2F1D-E902299DD292}" dt="2023-09-26T21:14:46.227" v="506"/>
          <ac:picMkLst>
            <pc:docMk/>
            <pc:sldMk cId="0" sldId="308"/>
            <ac:picMk id="41989" creationId="{452323E6-DE59-7AFD-052B-9B811C057DB0}"/>
          </ac:picMkLst>
        </pc:picChg>
      </pc:sldChg>
      <pc:sldChg chg="ord">
        <pc:chgData name="Johnson, Kathy" userId="S::kjohnson@gwinnetttech.edu::bc454295-a45c-4866-b0f4-dd150e906dc9" providerId="AD" clId="Web-{3610EF35-E6EE-2AB5-2F1D-E902299DD292}" dt="2023-09-26T21:13:14.661" v="496"/>
        <pc:sldMkLst>
          <pc:docMk/>
          <pc:sldMk cId="0" sldId="309"/>
        </pc:sldMkLst>
      </pc:sldChg>
      <pc:sldChg chg="modSp ord">
        <pc:chgData name="Johnson, Kathy" userId="S::kjohnson@gwinnetttech.edu::bc454295-a45c-4866-b0f4-dd150e906dc9" providerId="AD" clId="Web-{3610EF35-E6EE-2AB5-2F1D-E902299DD292}" dt="2023-09-26T21:13:43.991" v="500" actId="20577"/>
        <pc:sldMkLst>
          <pc:docMk/>
          <pc:sldMk cId="0" sldId="310"/>
        </pc:sldMkLst>
        <pc:spChg chg="mod">
          <ac:chgData name="Johnson, Kathy" userId="S::kjohnson@gwinnetttech.edu::bc454295-a45c-4866-b0f4-dd150e906dc9" providerId="AD" clId="Web-{3610EF35-E6EE-2AB5-2F1D-E902299DD292}" dt="2023-09-26T21:13:43.991" v="500" actId="20577"/>
          <ac:spMkLst>
            <pc:docMk/>
            <pc:sldMk cId="0" sldId="310"/>
            <ac:spMk id="2" creationId="{DDF8FCE2-84B0-4A04-8F1D-F9DA67C1D634}"/>
          </ac:spMkLst>
        </pc:spChg>
      </pc:sldChg>
      <pc:sldChg chg="addSp modSp mod setBg">
        <pc:chgData name="Johnson, Kathy" userId="S::kjohnson@gwinnetttech.edu::bc454295-a45c-4866-b0f4-dd150e906dc9" providerId="AD" clId="Web-{3610EF35-E6EE-2AB5-2F1D-E902299DD292}" dt="2023-09-26T21:16:22.699" v="513" actId="20577"/>
        <pc:sldMkLst>
          <pc:docMk/>
          <pc:sldMk cId="0" sldId="311"/>
        </pc:sldMkLst>
        <pc:spChg chg="mod">
          <ac:chgData name="Johnson, Kathy" userId="S::kjohnson@gwinnetttech.edu::bc454295-a45c-4866-b0f4-dd150e906dc9" providerId="AD" clId="Web-{3610EF35-E6EE-2AB5-2F1D-E902299DD292}" dt="2023-09-26T21:16:22.699" v="513" actId="20577"/>
          <ac:spMkLst>
            <pc:docMk/>
            <pc:sldMk cId="0" sldId="311"/>
            <ac:spMk id="2" creationId="{D4885274-95B5-4CA9-8C82-A6AAADFB25EC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15:45.839" v="510"/>
          <ac:spMkLst>
            <pc:docMk/>
            <pc:sldMk cId="0" sldId="311"/>
            <ac:spMk id="44034" creationId="{6EDBEBDE-1084-441F-A8EB-634496246DA0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15:45.839" v="510"/>
          <ac:spMkLst>
            <pc:docMk/>
            <pc:sldMk cId="0" sldId="311"/>
            <ac:spMk id="44035" creationId="{ED6F4119-94F0-4873-8B47-A5B50A888549}"/>
          </ac:spMkLst>
        </pc:spChg>
        <pc:picChg chg="add">
          <ac:chgData name="Johnson, Kathy" userId="S::kjohnson@gwinnetttech.edu::bc454295-a45c-4866-b0f4-dd150e906dc9" providerId="AD" clId="Web-{3610EF35-E6EE-2AB5-2F1D-E902299DD292}" dt="2023-09-26T21:15:45.839" v="510"/>
          <ac:picMkLst>
            <pc:docMk/>
            <pc:sldMk cId="0" sldId="311"/>
            <ac:picMk id="44037" creationId="{2AD11288-0E5F-531E-806E-46FF3CB14E67}"/>
          </ac:picMkLst>
        </pc:picChg>
      </pc:sldChg>
      <pc:sldChg chg="del">
        <pc:chgData name="Johnson, Kathy" userId="S::kjohnson@gwinnetttech.edu::bc454295-a45c-4866-b0f4-dd150e906dc9" providerId="AD" clId="Web-{3610EF35-E6EE-2AB5-2F1D-E902299DD292}" dt="2023-09-26T21:20:44.818" v="526"/>
        <pc:sldMkLst>
          <pc:docMk/>
          <pc:sldMk cId="0" sldId="313"/>
        </pc:sldMkLst>
      </pc:sldChg>
      <pc:sldChg chg="ord">
        <pc:chgData name="Johnson, Kathy" userId="S::kjohnson@gwinnetttech.edu::bc454295-a45c-4866-b0f4-dd150e906dc9" providerId="AD" clId="Web-{3610EF35-E6EE-2AB5-2F1D-E902299DD292}" dt="2023-09-26T20:20:46.722" v="2"/>
        <pc:sldMkLst>
          <pc:docMk/>
          <pc:sldMk cId="0" sldId="316"/>
        </pc:sldMkLst>
      </pc:sldChg>
      <pc:sldChg chg="addSp delSp modSp mod setBg setClrOvrMap">
        <pc:chgData name="Johnson, Kathy" userId="S::kjohnson@gwinnetttech.edu::bc454295-a45c-4866-b0f4-dd150e906dc9" providerId="AD" clId="Web-{3610EF35-E6EE-2AB5-2F1D-E902299DD292}" dt="2023-09-26T21:33:48.674" v="651"/>
        <pc:sldMkLst>
          <pc:docMk/>
          <pc:sldMk cId="0" sldId="318"/>
        </pc:sldMkLst>
        <pc:spChg chg="add mod">
          <ac:chgData name="Johnson, Kathy" userId="S::kjohnson@gwinnetttech.edu::bc454295-a45c-4866-b0f4-dd150e906dc9" providerId="AD" clId="Web-{3610EF35-E6EE-2AB5-2F1D-E902299DD292}" dt="2023-09-26T21:33:48.674" v="651"/>
          <ac:spMkLst>
            <pc:docMk/>
            <pc:sldMk cId="0" sldId="318"/>
            <ac:spMk id="3" creationId="{516A185A-B167-68D0-90D6-5B987E71727B}"/>
          </ac:spMkLst>
        </pc:spChg>
        <pc:spChg chg="mod">
          <ac:chgData name="Johnson, Kathy" userId="S::kjohnson@gwinnetttech.edu::bc454295-a45c-4866-b0f4-dd150e906dc9" providerId="AD" clId="Web-{3610EF35-E6EE-2AB5-2F1D-E902299DD292}" dt="2023-09-26T21:33:48.674" v="651"/>
          <ac:spMkLst>
            <pc:docMk/>
            <pc:sldMk cId="0" sldId="318"/>
            <ac:spMk id="49154" creationId="{20AE5EF3-8826-465D-A198-7B88CA447542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33:40.111" v="648"/>
          <ac:spMkLst>
            <pc:docMk/>
            <pc:sldMk cId="0" sldId="318"/>
            <ac:spMk id="49159" creationId="{15045B1D-AED4-407C-BC82-BF20E4E4FF38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33:48.643" v="650"/>
          <ac:spMkLst>
            <pc:docMk/>
            <pc:sldMk cId="0" sldId="318"/>
            <ac:spMk id="49161" creationId="{012C085F-3B19-420D-902A-B55695F5036C}"/>
          </ac:spMkLst>
        </pc:spChg>
        <pc:spChg chg="add del">
          <ac:chgData name="Johnson, Kathy" userId="S::kjohnson@gwinnetttech.edu::bc454295-a45c-4866-b0f4-dd150e906dc9" providerId="AD" clId="Web-{3610EF35-E6EE-2AB5-2F1D-E902299DD292}" dt="2023-09-26T21:33:48.643" v="650"/>
          <ac:spMkLst>
            <pc:docMk/>
            <pc:sldMk cId="0" sldId="318"/>
            <ac:spMk id="49162" creationId="{05325879-C4B2-475E-B853-DC8F21A63351}"/>
          </ac:spMkLst>
        </pc:spChg>
        <pc:spChg chg="add">
          <ac:chgData name="Johnson, Kathy" userId="S::kjohnson@gwinnetttech.edu::bc454295-a45c-4866-b0f4-dd150e906dc9" providerId="AD" clId="Web-{3610EF35-E6EE-2AB5-2F1D-E902299DD292}" dt="2023-09-26T21:33:48.674" v="651"/>
          <ac:spMkLst>
            <pc:docMk/>
            <pc:sldMk cId="0" sldId="318"/>
            <ac:spMk id="49164" creationId="{15045B1D-AED4-407C-BC82-BF20E4E4FF38}"/>
          </ac:spMkLst>
        </pc:spChg>
        <pc:picChg chg="add mod ord">
          <ac:chgData name="Johnson, Kathy" userId="S::kjohnson@gwinnetttech.edu::bc454295-a45c-4866-b0f4-dd150e906dc9" providerId="AD" clId="Web-{3610EF35-E6EE-2AB5-2F1D-E902299DD292}" dt="2023-09-26T21:33:48.674" v="651"/>
          <ac:picMkLst>
            <pc:docMk/>
            <pc:sldMk cId="0" sldId="318"/>
            <ac:picMk id="2" creationId="{97468611-7558-DA9F-BA67-FB7DFB3B5C78}"/>
          </ac:picMkLst>
        </pc:picChg>
        <pc:picChg chg="del">
          <ac:chgData name="Johnson, Kathy" userId="S::kjohnson@gwinnetttech.edu::bc454295-a45c-4866-b0f4-dd150e906dc9" providerId="AD" clId="Web-{3610EF35-E6EE-2AB5-2F1D-E902299DD292}" dt="2023-09-26T21:31:35.185" v="561"/>
          <ac:picMkLst>
            <pc:docMk/>
            <pc:sldMk cId="0" sldId="318"/>
            <ac:picMk id="49155" creationId="{02D3E0A6-D69B-4D6B-A645-11B07F9713B9}"/>
          </ac:picMkLst>
        </pc:picChg>
      </pc:sldChg>
      <pc:sldChg chg="del">
        <pc:chgData name="Johnson, Kathy" userId="S::kjohnson@gwinnetttech.edu::bc454295-a45c-4866-b0f4-dd150e906dc9" providerId="AD" clId="Web-{3610EF35-E6EE-2AB5-2F1D-E902299DD292}" dt="2023-09-26T21:30:31.964" v="560"/>
        <pc:sldMkLst>
          <pc:docMk/>
          <pc:sldMk cId="0" sldId="326"/>
        </pc:sldMkLst>
      </pc:sldChg>
      <pc:sldChg chg="addSp delSp modSp new">
        <pc:chgData name="Johnson, Kathy" userId="S::kjohnson@gwinnetttech.edu::bc454295-a45c-4866-b0f4-dd150e906dc9" providerId="AD" clId="Web-{3610EF35-E6EE-2AB5-2F1D-E902299DD292}" dt="2023-09-26T20:39:27.027" v="212"/>
        <pc:sldMkLst>
          <pc:docMk/>
          <pc:sldMk cId="3550340960" sldId="328"/>
        </pc:sldMkLst>
        <pc:spChg chg="mod">
          <ac:chgData name="Johnson, Kathy" userId="S::kjohnson@gwinnetttech.edu::bc454295-a45c-4866-b0f4-dd150e906dc9" providerId="AD" clId="Web-{3610EF35-E6EE-2AB5-2F1D-E902299DD292}" dt="2023-09-26T20:38:07.665" v="110" actId="20577"/>
          <ac:spMkLst>
            <pc:docMk/>
            <pc:sldMk cId="3550340960" sldId="328"/>
            <ac:spMk id="2" creationId="{922DFF1A-ABC1-2EB2-3C6D-600B892CFBC8}"/>
          </ac:spMkLst>
        </pc:spChg>
        <pc:spChg chg="del mod">
          <ac:chgData name="Johnson, Kathy" userId="S::kjohnson@gwinnetttech.edu::bc454295-a45c-4866-b0f4-dd150e906dc9" providerId="AD" clId="Web-{3610EF35-E6EE-2AB5-2F1D-E902299DD292}" dt="2023-09-26T20:39:27.027" v="212"/>
          <ac:spMkLst>
            <pc:docMk/>
            <pc:sldMk cId="3550340960" sldId="328"/>
            <ac:spMk id="3" creationId="{F1D13C60-F1DD-DE98-D67D-D91DAAC313D2}"/>
          </ac:spMkLst>
        </pc:spChg>
        <pc:graphicFrameChg chg="add">
          <ac:chgData name="Johnson, Kathy" userId="S::kjohnson@gwinnetttech.edu::bc454295-a45c-4866-b0f4-dd150e906dc9" providerId="AD" clId="Web-{3610EF35-E6EE-2AB5-2F1D-E902299DD292}" dt="2023-09-26T20:39:27.027" v="212"/>
          <ac:graphicFrameMkLst>
            <pc:docMk/>
            <pc:sldMk cId="3550340960" sldId="328"/>
            <ac:graphicFrameMk id="5" creationId="{DFEE36FE-EB19-D489-13DC-F19995D1B5E6}"/>
          </ac:graphicFrameMkLst>
        </pc:graphicFrameChg>
      </pc:sldChg>
      <pc:sldChg chg="addSp delSp modSp new mod setBg">
        <pc:chgData name="Johnson, Kathy" userId="S::kjohnson@gwinnetttech.edu::bc454295-a45c-4866-b0f4-dd150e906dc9" providerId="AD" clId="Web-{3610EF35-E6EE-2AB5-2F1D-E902299DD292}" dt="2023-09-26T21:23:09.636" v="537"/>
        <pc:sldMkLst>
          <pc:docMk/>
          <pc:sldMk cId="360337692" sldId="329"/>
        </pc:sldMkLst>
        <pc:spChg chg="del">
          <ac:chgData name="Johnson, Kathy" userId="S::kjohnson@gwinnetttech.edu::bc454295-a45c-4866-b0f4-dd150e906dc9" providerId="AD" clId="Web-{3610EF35-E6EE-2AB5-2F1D-E902299DD292}" dt="2023-09-26T21:22:23.306" v="531"/>
          <ac:spMkLst>
            <pc:docMk/>
            <pc:sldMk cId="360337692" sldId="329"/>
            <ac:spMk id="2" creationId="{C03F01FA-CD2C-E172-9E19-2AB485F45235}"/>
          </ac:spMkLst>
        </pc:spChg>
        <pc:spChg chg="del">
          <ac:chgData name="Johnson, Kathy" userId="S::kjohnson@gwinnetttech.edu::bc454295-a45c-4866-b0f4-dd150e906dc9" providerId="AD" clId="Web-{3610EF35-E6EE-2AB5-2F1D-E902299DD292}" dt="2023-09-26T21:22:17.181" v="530"/>
          <ac:spMkLst>
            <pc:docMk/>
            <pc:sldMk cId="360337692" sldId="329"/>
            <ac:spMk id="3" creationId="{38579ACF-1F3C-D34B-6A4F-E69737AEF330}"/>
          </ac:spMkLst>
        </pc:spChg>
        <pc:picChg chg="add mod ord">
          <ac:chgData name="Johnson, Kathy" userId="S::kjohnson@gwinnetttech.edu::bc454295-a45c-4866-b0f4-dd150e906dc9" providerId="AD" clId="Web-{3610EF35-E6EE-2AB5-2F1D-E902299DD292}" dt="2023-09-26T21:23:09.636" v="537"/>
          <ac:picMkLst>
            <pc:docMk/>
            <pc:sldMk cId="360337692" sldId="329"/>
            <ac:picMk id="4" creationId="{9AA70ACA-B9CA-8762-09D7-C1EEE4342E02}"/>
          </ac:picMkLst>
        </pc:picChg>
      </pc:sldChg>
      <pc:sldChg chg="addSp modSp new mod setBg">
        <pc:chgData name="Johnson, Kathy" userId="S::kjohnson@gwinnetttech.edu::bc454295-a45c-4866-b0f4-dd150e906dc9" providerId="AD" clId="Web-{3610EF35-E6EE-2AB5-2F1D-E902299DD292}" dt="2023-09-26T21:37:24.228" v="779" actId="20577"/>
        <pc:sldMkLst>
          <pc:docMk/>
          <pc:sldMk cId="3071240498" sldId="330"/>
        </pc:sldMkLst>
        <pc:spChg chg="mod">
          <ac:chgData name="Johnson, Kathy" userId="S::kjohnson@gwinnetttech.edu::bc454295-a45c-4866-b0f4-dd150e906dc9" providerId="AD" clId="Web-{3610EF35-E6EE-2AB5-2F1D-E902299DD292}" dt="2023-09-26T21:36:28.414" v="723"/>
          <ac:spMkLst>
            <pc:docMk/>
            <pc:sldMk cId="3071240498" sldId="330"/>
            <ac:spMk id="2" creationId="{265278D0-D9DC-027B-9F77-788733C58FA7}"/>
          </ac:spMkLst>
        </pc:spChg>
        <pc:spChg chg="mod ord">
          <ac:chgData name="Johnson, Kathy" userId="S::kjohnson@gwinnetttech.edu::bc454295-a45c-4866-b0f4-dd150e906dc9" providerId="AD" clId="Web-{3610EF35-E6EE-2AB5-2F1D-E902299DD292}" dt="2023-09-26T21:37:24.228" v="779" actId="20577"/>
          <ac:spMkLst>
            <pc:docMk/>
            <pc:sldMk cId="3071240498" sldId="330"/>
            <ac:spMk id="3" creationId="{3E5E1F55-5AA5-166A-CDD5-1FCD656A0294}"/>
          </ac:spMkLst>
        </pc:spChg>
        <pc:spChg chg="add">
          <ac:chgData name="Johnson, Kathy" userId="S::kjohnson@gwinnetttech.edu::bc454295-a45c-4866-b0f4-dd150e906dc9" providerId="AD" clId="Web-{3610EF35-E6EE-2AB5-2F1D-E902299DD292}" dt="2023-09-26T21:36:28.414" v="723"/>
          <ac:spMkLst>
            <pc:docMk/>
            <pc:sldMk cId="3071240498" sldId="330"/>
            <ac:spMk id="9" creationId="{15045B1D-AED4-407C-BC82-BF20E4E4FF38}"/>
          </ac:spMkLst>
        </pc:spChg>
        <pc:picChg chg="add mod">
          <ac:chgData name="Johnson, Kathy" userId="S::kjohnson@gwinnetttech.edu::bc454295-a45c-4866-b0f4-dd150e906dc9" providerId="AD" clId="Web-{3610EF35-E6EE-2AB5-2F1D-E902299DD292}" dt="2023-09-26T21:36:28.414" v="723"/>
          <ac:picMkLst>
            <pc:docMk/>
            <pc:sldMk cId="3071240498" sldId="330"/>
            <ac:picMk id="4" creationId="{0BCF5869-A942-7A9C-8A65-FC823922A43A}"/>
          </ac:picMkLst>
        </pc:picChg>
      </pc:sldChg>
    </pc:docChg>
  </pc:docChgLst>
  <pc:docChgLst>
    <pc:chgData name="Johnson, Kathy" userId="bc454295-a45c-4866-b0f4-dd150e906dc9" providerId="ADAL" clId="{5D006E43-705F-4A5C-B87E-40B1A725B72D}"/>
    <pc:docChg chg="custSel modSld modMainMaster">
      <pc:chgData name="Johnson, Kathy" userId="bc454295-a45c-4866-b0f4-dd150e906dc9" providerId="ADAL" clId="{5D006E43-705F-4A5C-B87E-40B1A725B72D}" dt="2023-09-21T19:07:28.711" v="32" actId="27636"/>
      <pc:docMkLst>
        <pc:docMk/>
      </pc:docMkLst>
      <pc:sldChg chg="modSp setBg">
        <pc:chgData name="Johnson, Kathy" userId="bc454295-a45c-4866-b0f4-dd150e906dc9" providerId="ADAL" clId="{5D006E43-705F-4A5C-B87E-40B1A725B72D}" dt="2023-09-21T19:07:28.711" v="32" actId="27636"/>
        <pc:sldMkLst>
          <pc:docMk/>
          <pc:sldMk cId="0" sldId="257"/>
        </pc:sldMkLst>
        <pc:spChg chg="mod">
          <ac:chgData name="Johnson, Kathy" userId="bc454295-a45c-4866-b0f4-dd150e906dc9" providerId="ADAL" clId="{5D006E43-705F-4A5C-B87E-40B1A725B72D}" dt="2023-09-21T19:07:28.711" v="32" actId="27636"/>
          <ac:spMkLst>
            <pc:docMk/>
            <pc:sldMk cId="0" sldId="257"/>
            <ac:spMk id="5122" creationId="{2D5F8620-742E-4D95-B8E5-54EBC53B09A1}"/>
          </ac:spMkLst>
        </pc:spChg>
      </pc:sldChg>
      <pc:sldChg chg="modSp">
        <pc:chgData name="Johnson, Kathy" userId="bc454295-a45c-4866-b0f4-dd150e906dc9" providerId="ADAL" clId="{5D006E43-705F-4A5C-B87E-40B1A725B72D}" dt="2023-09-21T19:07:28.632" v="24" actId="27636"/>
        <pc:sldMkLst>
          <pc:docMk/>
          <pc:sldMk cId="0" sldId="265"/>
        </pc:sldMkLst>
        <pc:spChg chg="mod">
          <ac:chgData name="Johnson, Kathy" userId="bc454295-a45c-4866-b0f4-dd150e906dc9" providerId="ADAL" clId="{5D006E43-705F-4A5C-B87E-40B1A725B72D}" dt="2023-09-21T19:07:28.632" v="24" actId="27636"/>
          <ac:spMkLst>
            <pc:docMk/>
            <pc:sldMk cId="0" sldId="265"/>
            <ac:spMk id="19460" creationId="{A31ADFC9-0C48-45D7-8025-DFB28F04050E}"/>
          </ac:spMkLst>
        </pc:spChg>
      </pc:sldChg>
      <pc:sldChg chg="modSp">
        <pc:chgData name="Johnson, Kathy" userId="bc454295-a45c-4866-b0f4-dd150e906dc9" providerId="ADAL" clId="{5D006E43-705F-4A5C-B87E-40B1A725B72D}" dt="2023-09-21T19:07:28.641" v="25" actId="27636"/>
        <pc:sldMkLst>
          <pc:docMk/>
          <pc:sldMk cId="0" sldId="269"/>
        </pc:sldMkLst>
        <pc:spChg chg="mod">
          <ac:chgData name="Johnson, Kathy" userId="bc454295-a45c-4866-b0f4-dd150e906dc9" providerId="ADAL" clId="{5D006E43-705F-4A5C-B87E-40B1A725B72D}" dt="2023-09-21T19:07:28.641" v="25" actId="27636"/>
          <ac:spMkLst>
            <pc:docMk/>
            <pc:sldMk cId="0" sldId="269"/>
            <ac:spMk id="23554" creationId="{242D0078-A906-46E5-9FC4-BE97B102A07E}"/>
          </ac:spMkLst>
        </pc:spChg>
      </pc:sldChg>
      <pc:sldChg chg="modSp">
        <pc:chgData name="Johnson, Kathy" userId="bc454295-a45c-4866-b0f4-dd150e906dc9" providerId="ADAL" clId="{5D006E43-705F-4A5C-B87E-40B1A725B72D}" dt="2023-09-21T19:07:28.654" v="26" actId="27636"/>
        <pc:sldMkLst>
          <pc:docMk/>
          <pc:sldMk cId="0" sldId="274"/>
        </pc:sldMkLst>
        <pc:spChg chg="mod">
          <ac:chgData name="Johnson, Kathy" userId="bc454295-a45c-4866-b0f4-dd150e906dc9" providerId="ADAL" clId="{5D006E43-705F-4A5C-B87E-40B1A725B72D}" dt="2023-09-21T19:07:28.654" v="26" actId="27636"/>
          <ac:spMkLst>
            <pc:docMk/>
            <pc:sldMk cId="0" sldId="274"/>
            <ac:spMk id="33795" creationId="{95723441-426E-437C-A08F-6C8F232F1EB6}"/>
          </ac:spMkLst>
        </pc:spChg>
      </pc:sldChg>
      <pc:sldChg chg="modSp">
        <pc:chgData name="Johnson, Kathy" userId="bc454295-a45c-4866-b0f4-dd150e906dc9" providerId="ADAL" clId="{5D006E43-705F-4A5C-B87E-40B1A725B72D}" dt="2023-09-21T19:07:28.663" v="27" actId="27636"/>
        <pc:sldMkLst>
          <pc:docMk/>
          <pc:sldMk cId="0" sldId="276"/>
        </pc:sldMkLst>
        <pc:spChg chg="mod">
          <ac:chgData name="Johnson, Kathy" userId="bc454295-a45c-4866-b0f4-dd150e906dc9" providerId="ADAL" clId="{5D006E43-705F-4A5C-B87E-40B1A725B72D}" dt="2023-09-21T19:07:28.663" v="27" actId="27636"/>
          <ac:spMkLst>
            <pc:docMk/>
            <pc:sldMk cId="0" sldId="276"/>
            <ac:spMk id="35843" creationId="{DAE2DAF1-2ADB-47EC-A344-D69F038F96D4}"/>
          </ac:spMkLst>
        </pc:spChg>
      </pc:sldChg>
      <pc:sldChg chg="modSp">
        <pc:chgData name="Johnson, Kathy" userId="bc454295-a45c-4866-b0f4-dd150e906dc9" providerId="ADAL" clId="{5D006E43-705F-4A5C-B87E-40B1A725B72D}" dt="2023-09-21T19:07:28.679" v="28" actId="27636"/>
        <pc:sldMkLst>
          <pc:docMk/>
          <pc:sldMk cId="0" sldId="277"/>
        </pc:sldMkLst>
        <pc:spChg chg="mod">
          <ac:chgData name="Johnson, Kathy" userId="bc454295-a45c-4866-b0f4-dd150e906dc9" providerId="ADAL" clId="{5D006E43-705F-4A5C-B87E-40B1A725B72D}" dt="2023-09-21T19:07:28.679" v="28" actId="27636"/>
          <ac:spMkLst>
            <pc:docMk/>
            <pc:sldMk cId="0" sldId="277"/>
            <ac:spMk id="36867" creationId="{E84D3C99-9051-4546-9B8B-1ED6C6FA1B9E}"/>
          </ac:spMkLst>
        </pc:spChg>
      </pc:sldChg>
      <pc:sldChg chg="modSp">
        <pc:chgData name="Johnson, Kathy" userId="bc454295-a45c-4866-b0f4-dd150e906dc9" providerId="ADAL" clId="{5D006E43-705F-4A5C-B87E-40B1A725B72D}" dt="2023-09-21T19:07:28.695" v="31" actId="27636"/>
        <pc:sldMkLst>
          <pc:docMk/>
          <pc:sldMk cId="0" sldId="302"/>
        </pc:sldMkLst>
        <pc:spChg chg="mod">
          <ac:chgData name="Johnson, Kathy" userId="bc454295-a45c-4866-b0f4-dd150e906dc9" providerId="ADAL" clId="{5D006E43-705F-4A5C-B87E-40B1A725B72D}" dt="2023-09-21T19:07:28.695" v="31" actId="27636"/>
          <ac:spMkLst>
            <pc:docMk/>
            <pc:sldMk cId="0" sldId="302"/>
            <ac:spMk id="52227" creationId="{04174DD7-E27F-4393-B581-267CF2A9B99B}"/>
          </ac:spMkLst>
        </pc:spChg>
      </pc:sldChg>
      <pc:sldChg chg="modSp">
        <pc:chgData name="Johnson, Kathy" userId="bc454295-a45c-4866-b0f4-dd150e906dc9" providerId="ADAL" clId="{5D006E43-705F-4A5C-B87E-40B1A725B72D}" dt="2023-09-21T19:07:28.686" v="29" actId="27636"/>
        <pc:sldMkLst>
          <pc:docMk/>
          <pc:sldMk cId="0" sldId="305"/>
        </pc:sldMkLst>
        <pc:spChg chg="mod">
          <ac:chgData name="Johnson, Kathy" userId="bc454295-a45c-4866-b0f4-dd150e906dc9" providerId="ADAL" clId="{5D006E43-705F-4A5C-B87E-40B1A725B72D}" dt="2023-09-21T19:07:28.686" v="29" actId="27636"/>
          <ac:spMkLst>
            <pc:docMk/>
            <pc:sldMk cId="0" sldId="305"/>
            <ac:spMk id="36867" creationId="{8962D3AA-6B90-44A3-9DF7-8FEE8DD408CB}"/>
          </ac:spMkLst>
        </pc:spChg>
      </pc:sldChg>
      <pc:sldChg chg="modSp">
        <pc:chgData name="Johnson, Kathy" userId="bc454295-a45c-4866-b0f4-dd150e906dc9" providerId="ADAL" clId="{5D006E43-705F-4A5C-B87E-40B1A725B72D}" dt="2023-09-21T19:06:19.554" v="16" actId="27636"/>
        <pc:sldMkLst>
          <pc:docMk/>
          <pc:sldMk cId="0" sldId="307"/>
        </pc:sldMkLst>
        <pc:spChg chg="mod">
          <ac:chgData name="Johnson, Kathy" userId="bc454295-a45c-4866-b0f4-dd150e906dc9" providerId="ADAL" clId="{5D006E43-705F-4A5C-B87E-40B1A725B72D}" dt="2023-09-21T19:06:19.554" v="16" actId="27636"/>
          <ac:spMkLst>
            <pc:docMk/>
            <pc:sldMk cId="0" sldId="307"/>
            <ac:spMk id="40963" creationId="{F0294993-DA86-4C56-B690-7200ED3EC423}"/>
          </ac:spMkLst>
        </pc:spChg>
      </pc:sldChg>
      <pc:sldChg chg="modSp">
        <pc:chgData name="Johnson, Kathy" userId="bc454295-a45c-4866-b0f4-dd150e906dc9" providerId="ADAL" clId="{5D006E43-705F-4A5C-B87E-40B1A725B72D}" dt="2023-09-21T19:07:28.695" v="30" actId="27636"/>
        <pc:sldMkLst>
          <pc:docMk/>
          <pc:sldMk cId="0" sldId="311"/>
        </pc:sldMkLst>
        <pc:spChg chg="mod">
          <ac:chgData name="Johnson, Kathy" userId="bc454295-a45c-4866-b0f4-dd150e906dc9" providerId="ADAL" clId="{5D006E43-705F-4A5C-B87E-40B1A725B72D}" dt="2023-09-21T19:07:28.695" v="30" actId="27636"/>
          <ac:spMkLst>
            <pc:docMk/>
            <pc:sldMk cId="0" sldId="311"/>
            <ac:spMk id="2" creationId="{D4885274-95B5-4CA9-8C82-A6AAADFB25EC}"/>
          </ac:spMkLst>
        </pc:spChg>
      </pc:sldChg>
      <pc:sldChg chg="modSp">
        <pc:chgData name="Johnson, Kathy" userId="bc454295-a45c-4866-b0f4-dd150e906dc9" providerId="ADAL" clId="{5D006E43-705F-4A5C-B87E-40B1A725B72D}" dt="2023-09-21T19:06:19.569" v="18" actId="27636"/>
        <pc:sldMkLst>
          <pc:docMk/>
          <pc:sldMk cId="0" sldId="312"/>
        </pc:sldMkLst>
        <pc:spChg chg="mod">
          <ac:chgData name="Johnson, Kathy" userId="bc454295-a45c-4866-b0f4-dd150e906dc9" providerId="ADAL" clId="{5D006E43-705F-4A5C-B87E-40B1A725B72D}" dt="2023-09-21T19:06:19.569" v="18" actId="27636"/>
          <ac:spMkLst>
            <pc:docMk/>
            <pc:sldMk cId="0" sldId="312"/>
            <ac:spMk id="2" creationId="{2AC1E468-93DE-482A-88CC-4A7DF3912E8B}"/>
          </ac:spMkLst>
        </pc:spChg>
      </pc:sldChg>
      <pc:sldMasterChg chg="setBg modSldLayout">
        <pc:chgData name="Johnson, Kathy" userId="bc454295-a45c-4866-b0f4-dd150e906dc9" providerId="ADAL" clId="{5D006E43-705F-4A5C-B87E-40B1A725B72D}" dt="2023-09-21T19:07:09.721" v="23"/>
        <pc:sldMasterMkLst>
          <pc:docMk/>
          <pc:sldMasterMk cId="3433796590" sldId="2147483744"/>
        </pc:sldMasterMkLst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639535904" sldId="2147483745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675140362" sldId="2147483746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351952560" sldId="2147483747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2693849203" sldId="2147483748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427977408" sldId="2147483749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224923252" sldId="2147483750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4027098634" sldId="2147483751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259493938" sldId="2147483752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161663305" sldId="2147483753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1658353229" sldId="2147483754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1386420731" sldId="2147483755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406391005" sldId="2147483756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30780347" sldId="2147483757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2347356502" sldId="2147483758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828935134" sldId="2147483759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420448625" sldId="2147483760"/>
          </pc:sldLayoutMkLst>
        </pc:sldLayoutChg>
        <pc:sldLayoutChg chg="setBg">
          <pc:chgData name="Johnson, Kathy" userId="bc454295-a45c-4866-b0f4-dd150e906dc9" providerId="ADAL" clId="{5D006E43-705F-4A5C-B87E-40B1A725B72D}" dt="2023-09-21T19:07:09.721" v="23"/>
          <pc:sldLayoutMkLst>
            <pc:docMk/>
            <pc:sldMasterMk cId="3433796590" sldId="2147483744"/>
            <pc:sldLayoutMk cId="3503605320" sldId="2147483761"/>
          </pc:sldLayoutMkLst>
        </pc:sldLayoutChg>
      </pc:sldMasterChg>
    </pc:docChg>
  </pc:docChgLst>
  <pc:docChgLst>
    <pc:chgData name="Johnson, Kathy" userId="S::kjohnson@gwinnetttech.edu::bc454295-a45c-4866-b0f4-dd150e906dc9" providerId="AD" clId="Web-{FADA986A-5F76-52FF-4D24-5E39149A5124}"/>
    <pc:docChg chg="addSld modSld">
      <pc:chgData name="Johnson, Kathy" userId="S::kjohnson@gwinnetttech.edu::bc454295-a45c-4866-b0f4-dd150e906dc9" providerId="AD" clId="Web-{FADA986A-5F76-52FF-4D24-5E39149A5124}" dt="2023-09-21T21:11:44.507" v="257"/>
      <pc:docMkLst>
        <pc:docMk/>
      </pc:docMkLst>
      <pc:sldChg chg="addSp delSp modSp mod setBg addAnim">
        <pc:chgData name="Johnson, Kathy" userId="S::kjohnson@gwinnetttech.edu::bc454295-a45c-4866-b0f4-dd150e906dc9" providerId="AD" clId="Web-{FADA986A-5F76-52FF-4D24-5E39149A5124}" dt="2023-09-21T19:09:12.060" v="9" actId="20577"/>
        <pc:sldMkLst>
          <pc:docMk/>
          <pc:sldMk cId="0" sldId="257"/>
        </pc:sldMkLst>
        <pc:spChg chg="add mod">
          <ac:chgData name="Johnson, Kathy" userId="S::kjohnson@gwinnetttech.edu::bc454295-a45c-4866-b0f4-dd150e906dc9" providerId="AD" clId="Web-{FADA986A-5F76-52FF-4D24-5E39149A5124}" dt="2023-09-21T19:09:08.013" v="8" actId="20577"/>
          <ac:spMkLst>
            <pc:docMk/>
            <pc:sldMk cId="0" sldId="257"/>
            <ac:spMk id="3" creationId="{64919481-99E0-CDD8-64E7-43FDB1A4B110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09:12.060" v="9" actId="20577"/>
          <ac:spMkLst>
            <pc:docMk/>
            <pc:sldMk cId="0" sldId="257"/>
            <ac:spMk id="5122" creationId="{2D5F8620-742E-4D95-B8E5-54EBC53B09A1}"/>
          </ac:spMkLst>
        </pc:spChg>
        <pc:picChg chg="del">
          <ac:chgData name="Johnson, Kathy" userId="S::kjohnson@gwinnetttech.edu::bc454295-a45c-4866-b0f4-dd150e906dc9" providerId="AD" clId="Web-{FADA986A-5F76-52FF-4D24-5E39149A5124}" dt="2023-09-21T19:08:45.449" v="0"/>
          <ac:picMkLst>
            <pc:docMk/>
            <pc:sldMk cId="0" sldId="257"/>
            <ac:picMk id="5123" creationId="{20265A52-06F7-4E35-944B-D27DDF14FC99}"/>
          </ac:picMkLst>
        </pc:picChg>
        <pc:picChg chg="add">
          <ac:chgData name="Johnson, Kathy" userId="S::kjohnson@gwinnetttech.edu::bc454295-a45c-4866-b0f4-dd150e906dc9" providerId="AD" clId="Web-{FADA986A-5F76-52FF-4D24-5E39149A5124}" dt="2023-09-21T19:08:51.559" v="1"/>
          <ac:picMkLst>
            <pc:docMk/>
            <pc:sldMk cId="0" sldId="257"/>
            <ac:picMk id="5124" creationId="{3CB352E1-195F-5D61-1BC9-60099DFB776F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19:10:43.847" v="20" actId="14100"/>
        <pc:sldMkLst>
          <pc:docMk/>
          <pc:sldMk cId="0" sldId="259"/>
        </pc:sldMkLst>
        <pc:spChg chg="mod">
          <ac:chgData name="Johnson, Kathy" userId="S::kjohnson@gwinnetttech.edu::bc454295-a45c-4866-b0f4-dd150e906dc9" providerId="AD" clId="Web-{FADA986A-5F76-52FF-4D24-5E39149A5124}" dt="2023-09-21T19:09:34.484" v="10"/>
          <ac:spMkLst>
            <pc:docMk/>
            <pc:sldMk cId="0" sldId="259"/>
            <ac:spMk id="6146" creationId="{91F18B9E-6440-4AB9-9C04-D7EE8407E38D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19:10:43.847" v="20" actId="14100"/>
          <ac:spMkLst>
            <pc:docMk/>
            <pc:sldMk cId="0" sldId="259"/>
            <ac:spMk id="6147" creationId="{A730DE6E-C2EC-4F42-B195-B3064B268CFF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09:34.484" v="10"/>
          <ac:spMkLst>
            <pc:docMk/>
            <pc:sldMk cId="0" sldId="259"/>
            <ac:spMk id="6153" creationId="{15045B1D-AED4-407C-BC82-BF20E4E4FF38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19:09:34.484" v="10"/>
          <ac:picMkLst>
            <pc:docMk/>
            <pc:sldMk cId="0" sldId="259"/>
            <ac:picMk id="6148" creationId="{A57AAE00-F5B5-4238-B1A8-91145F405F76}"/>
          </ac:picMkLst>
        </pc:picChg>
      </pc:sldChg>
      <pc:sldChg chg="addSp delSp modSp mod setBg">
        <pc:chgData name="Johnson, Kathy" userId="S::kjohnson@gwinnetttech.edu::bc454295-a45c-4866-b0f4-dd150e906dc9" providerId="AD" clId="Web-{FADA986A-5F76-52FF-4D24-5E39149A5124}" dt="2023-09-21T19:13:59.063" v="35" actId="20577"/>
        <pc:sldMkLst>
          <pc:docMk/>
          <pc:sldMk cId="0" sldId="260"/>
        </pc:sldMkLst>
        <pc:spChg chg="mod">
          <ac:chgData name="Johnson, Kathy" userId="S::kjohnson@gwinnetttech.edu::bc454295-a45c-4866-b0f4-dd150e906dc9" providerId="AD" clId="Web-{FADA986A-5F76-52FF-4D24-5E39149A5124}" dt="2023-09-21T19:13:59.063" v="35" actId="20577"/>
          <ac:spMkLst>
            <pc:docMk/>
            <pc:sldMk cId="0" sldId="260"/>
            <ac:spMk id="10242" creationId="{3E68AA1A-A798-4FBD-B57F-B9E5FCF29633}"/>
          </ac:spMkLst>
        </pc:spChg>
        <pc:spChg chg="del">
          <ac:chgData name="Johnson, Kathy" userId="S::kjohnson@gwinnetttech.edu::bc454295-a45c-4866-b0f4-dd150e906dc9" providerId="AD" clId="Web-{FADA986A-5F76-52FF-4D24-5E39149A5124}" dt="2023-09-21T19:13:08.763" v="28"/>
          <ac:spMkLst>
            <pc:docMk/>
            <pc:sldMk cId="0" sldId="260"/>
            <ac:spMk id="10243" creationId="{C8D5B5F2-19BE-4F05-BD94-3F3FCA5B2628}"/>
          </ac:spMkLst>
        </pc:spChg>
        <pc:graphicFrameChg chg="add modGraphic">
          <ac:chgData name="Johnson, Kathy" userId="S::kjohnson@gwinnetttech.edu::bc454295-a45c-4866-b0f4-dd150e906dc9" providerId="AD" clId="Web-{FADA986A-5F76-52FF-4D24-5E39149A5124}" dt="2023-09-21T19:13:46.999" v="34" actId="20577"/>
          <ac:graphicFrameMkLst>
            <pc:docMk/>
            <pc:sldMk cId="0" sldId="260"/>
            <ac:graphicFrameMk id="10245" creationId="{2D8199D3-FC6F-1DA7-8140-E9AD949487B9}"/>
          </ac:graphicFrameMkLst>
        </pc:graphicFrameChg>
      </pc:sldChg>
      <pc:sldChg chg="modSp">
        <pc:chgData name="Johnson, Kathy" userId="S::kjohnson@gwinnetttech.edu::bc454295-a45c-4866-b0f4-dd150e906dc9" providerId="AD" clId="Web-{FADA986A-5F76-52FF-4D24-5E39149A5124}" dt="2023-09-21T19:16:09.664" v="47" actId="14100"/>
        <pc:sldMkLst>
          <pc:docMk/>
          <pc:sldMk cId="0" sldId="261"/>
        </pc:sldMkLst>
        <pc:spChg chg="mod">
          <ac:chgData name="Johnson, Kathy" userId="S::kjohnson@gwinnetttech.edu::bc454295-a45c-4866-b0f4-dd150e906dc9" providerId="AD" clId="Web-{FADA986A-5F76-52FF-4D24-5E39149A5124}" dt="2023-09-21T19:16:09.664" v="47" actId="14100"/>
          <ac:spMkLst>
            <pc:docMk/>
            <pc:sldMk cId="0" sldId="261"/>
            <ac:spMk id="13316" creationId="{3D772D6A-9BD7-48F2-8A9E-C47F76FB7C24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5:54.242" v="45" actId="1076"/>
          <ac:spMkLst>
            <pc:docMk/>
            <pc:sldMk cId="0" sldId="261"/>
            <ac:spMk id="13317" creationId="{11032EE4-8C17-422D-A8ED-0F4D25E67DF6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19:15:38.866" v="44" actId="1076"/>
          <ac:picMkLst>
            <pc:docMk/>
            <pc:sldMk cId="0" sldId="261"/>
            <ac:picMk id="13314" creationId="{C0D62821-BD6B-44C7-B3D7-9804947F252F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19:18:33.627" v="58" actId="20577"/>
        <pc:sldMkLst>
          <pc:docMk/>
          <pc:sldMk cId="0" sldId="262"/>
        </pc:sldMkLst>
        <pc:spChg chg="mod">
          <ac:chgData name="Johnson, Kathy" userId="S::kjohnson@gwinnetttech.edu::bc454295-a45c-4866-b0f4-dd150e906dc9" providerId="AD" clId="Web-{FADA986A-5F76-52FF-4D24-5E39149A5124}" dt="2023-09-21T19:16:45.557" v="48"/>
          <ac:spMkLst>
            <pc:docMk/>
            <pc:sldMk cId="0" sldId="262"/>
            <ac:spMk id="14338" creationId="{7918460B-C4ED-4851-A018-D794B186079C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8:33.627" v="58" actId="20577"/>
          <ac:spMkLst>
            <pc:docMk/>
            <pc:sldMk cId="0" sldId="262"/>
            <ac:spMk id="14339" creationId="{10286649-379D-49D8-943C-F77C1D8D16B0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16:45.557" v="48"/>
          <ac:spMkLst>
            <pc:docMk/>
            <pc:sldMk cId="0" sldId="262"/>
            <ac:spMk id="14344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19:16:45.557" v="48"/>
          <ac:cxnSpMkLst>
            <pc:docMk/>
            <pc:sldMk cId="0" sldId="262"/>
            <ac:cxnSpMk id="14346" creationId="{21FCCE20-1E4F-44FF-87B4-379D391A2D12}"/>
          </ac:cxnSpMkLst>
        </pc:cxnChg>
      </pc:sldChg>
      <pc:sldChg chg="addSp modSp mod setBg setClrOvrMap">
        <pc:chgData name="Johnson, Kathy" userId="S::kjohnson@gwinnetttech.edu::bc454295-a45c-4866-b0f4-dd150e906dc9" providerId="AD" clId="Web-{FADA986A-5F76-52FF-4D24-5E39149A5124}" dt="2023-09-21T20:10:36.971" v="61" actId="14100"/>
        <pc:sldMkLst>
          <pc:docMk/>
          <pc:sldMk cId="0" sldId="263"/>
        </pc:sldMkLst>
        <pc:spChg chg="mod">
          <ac:chgData name="Johnson, Kathy" userId="S::kjohnson@gwinnetttech.edu::bc454295-a45c-4866-b0f4-dd150e906dc9" providerId="AD" clId="Web-{FADA986A-5F76-52FF-4D24-5E39149A5124}" dt="2023-09-21T20:10:12.002" v="59"/>
          <ac:spMkLst>
            <pc:docMk/>
            <pc:sldMk cId="0" sldId="263"/>
            <ac:spMk id="16387" creationId="{582F295E-0490-4F85-AD3B-5B810B7EE82E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10:36.971" v="61" actId="14100"/>
          <ac:spMkLst>
            <pc:docMk/>
            <pc:sldMk cId="0" sldId="263"/>
            <ac:spMk id="16388" creationId="{0DE1A2F7-510E-4966-95EB-E06E553B0B88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0:12.002" v="59"/>
          <ac:spMkLst>
            <pc:docMk/>
            <pc:sldMk cId="0" sldId="263"/>
            <ac:spMk id="16393" creationId="{04D65EFB-5E87-4639-A481-956B52E9D27C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0:12.002" v="59"/>
          <ac:spMkLst>
            <pc:docMk/>
            <pc:sldMk cId="0" sldId="263"/>
            <ac:spMk id="16395" creationId="{2A3781C0-206F-4038-93FF-4CDA80B1D99C}"/>
          </ac:spMkLst>
        </pc:spChg>
        <pc:picChg chg="mod ord">
          <ac:chgData name="Johnson, Kathy" userId="S::kjohnson@gwinnetttech.edu::bc454295-a45c-4866-b0f4-dd150e906dc9" providerId="AD" clId="Web-{FADA986A-5F76-52FF-4D24-5E39149A5124}" dt="2023-09-21T20:10:12.002" v="59"/>
          <ac:picMkLst>
            <pc:docMk/>
            <pc:sldMk cId="0" sldId="263"/>
            <ac:picMk id="16386" creationId="{A68A3CCC-866B-47BD-9F17-E2151D913192}"/>
          </ac:picMkLst>
        </pc:picChg>
      </pc:sldChg>
      <pc:sldChg chg="addSp delSp modSp mod setBg setClrOvrMap">
        <pc:chgData name="Johnson, Kathy" userId="S::kjohnson@gwinnetttech.edu::bc454295-a45c-4866-b0f4-dd150e906dc9" providerId="AD" clId="Web-{FADA986A-5F76-52FF-4D24-5E39149A5124}" dt="2023-09-21T20:15:08.636" v="72"/>
        <pc:sldMkLst>
          <pc:docMk/>
          <pc:sldMk cId="0" sldId="264"/>
        </pc:sldMkLst>
        <pc:spChg chg="mod">
          <ac:chgData name="Johnson, Kathy" userId="S::kjohnson@gwinnetttech.edu::bc454295-a45c-4866-b0f4-dd150e906dc9" providerId="AD" clId="Web-{FADA986A-5F76-52FF-4D24-5E39149A5124}" dt="2023-09-21T20:15:08.636" v="72"/>
          <ac:spMkLst>
            <pc:docMk/>
            <pc:sldMk cId="0" sldId="264"/>
            <ac:spMk id="18434" creationId="{9D0D4346-0C1D-4BA9-A204-B86EE1604E6B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20:15:08.636" v="72"/>
          <ac:spMkLst>
            <pc:docMk/>
            <pc:sldMk cId="0" sldId="264"/>
            <ac:spMk id="18435" creationId="{AD4BD6DF-E724-499A-A3D1-F72E5CDBD1CF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5:02.558" v="69"/>
          <ac:spMkLst>
            <pc:docMk/>
            <pc:sldMk cId="0" sldId="264"/>
            <ac:spMk id="18440" creationId="{15045B1D-AED4-407C-BC82-BF20E4E4FF38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5:08.605" v="71"/>
          <ac:spMkLst>
            <pc:docMk/>
            <pc:sldMk cId="0" sldId="264"/>
            <ac:spMk id="18442" creationId="{3F6C79BF-A4E0-4CC8-952B-C736485CAFF4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5:08.605" v="71"/>
          <ac:spMkLst>
            <pc:docMk/>
            <pc:sldMk cId="0" sldId="264"/>
            <ac:spMk id="18443" creationId="{4A079BE1-ED93-4445-AD4A-0D67109702E7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5:08.636" v="72"/>
          <ac:spMkLst>
            <pc:docMk/>
            <pc:sldMk cId="0" sldId="264"/>
            <ac:spMk id="18445" creationId="{46130003-5222-4875-8738-1217755C7AC3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5:08.636" v="72"/>
          <ac:spMkLst>
            <pc:docMk/>
            <pc:sldMk cId="0" sldId="264"/>
            <ac:spMk id="18446" creationId="{3E388DCC-9257-412E-811D-30F74D4CB7AA}"/>
          </ac:spMkLst>
        </pc:spChg>
        <pc:picChg chg="add mod">
          <ac:chgData name="Johnson, Kathy" userId="S::kjohnson@gwinnetttech.edu::bc454295-a45c-4866-b0f4-dd150e906dc9" providerId="AD" clId="Web-{FADA986A-5F76-52FF-4D24-5E39149A5124}" dt="2023-09-21T20:15:08.636" v="72"/>
          <ac:picMkLst>
            <pc:docMk/>
            <pc:sldMk cId="0" sldId="264"/>
            <ac:picMk id="2" creationId="{9606FD8A-A64E-D4FE-A719-39118554340B}"/>
          </ac:picMkLst>
        </pc:picChg>
      </pc:sldChg>
      <pc:sldChg chg="addSp modSp mod setBg setClrOvrMap">
        <pc:chgData name="Johnson, Kathy" userId="S::kjohnson@gwinnetttech.edu::bc454295-a45c-4866-b0f4-dd150e906dc9" providerId="AD" clId="Web-{FADA986A-5F76-52FF-4D24-5E39149A5124}" dt="2023-09-21T20:15:18.090" v="73"/>
        <pc:sldMkLst>
          <pc:docMk/>
          <pc:sldMk cId="0" sldId="265"/>
        </pc:sldMkLst>
        <pc:spChg chg="mod">
          <ac:chgData name="Johnson, Kathy" userId="S::kjohnson@gwinnetttech.edu::bc454295-a45c-4866-b0f4-dd150e906dc9" providerId="AD" clId="Web-{FADA986A-5F76-52FF-4D24-5E39149A5124}" dt="2023-09-21T20:15:18.090" v="73"/>
          <ac:spMkLst>
            <pc:docMk/>
            <pc:sldMk cId="0" sldId="265"/>
            <ac:spMk id="19459" creationId="{32650397-1BEE-4898-B20B-9BA0B764C005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15:18.090" v="73"/>
          <ac:spMkLst>
            <pc:docMk/>
            <pc:sldMk cId="0" sldId="265"/>
            <ac:spMk id="19460" creationId="{A31ADFC9-0C48-45D7-8025-DFB28F04050E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5:18.090" v="73"/>
          <ac:spMkLst>
            <pc:docMk/>
            <pc:sldMk cId="0" sldId="265"/>
            <ac:spMk id="19466" creationId="{04D65EFB-5E87-4639-A481-956B52E9D27C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5:18.090" v="73"/>
          <ac:spMkLst>
            <pc:docMk/>
            <pc:sldMk cId="0" sldId="265"/>
            <ac:spMk id="19468" creationId="{2A3781C0-206F-4038-93FF-4CDA80B1D99C}"/>
          </ac:spMkLst>
        </pc:spChg>
        <pc:picChg chg="mod ord">
          <ac:chgData name="Johnson, Kathy" userId="S::kjohnson@gwinnetttech.edu::bc454295-a45c-4866-b0f4-dd150e906dc9" providerId="AD" clId="Web-{FADA986A-5F76-52FF-4D24-5E39149A5124}" dt="2023-09-21T20:15:18.090" v="73"/>
          <ac:picMkLst>
            <pc:docMk/>
            <pc:sldMk cId="0" sldId="265"/>
            <ac:picMk id="19458" creationId="{3BBDB120-E532-4F84-A43D-2AF726F6C67F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15:44.262" v="74"/>
        <pc:sldMkLst>
          <pc:docMk/>
          <pc:sldMk cId="0" sldId="266"/>
        </pc:sldMkLst>
        <pc:spChg chg="mod">
          <ac:chgData name="Johnson, Kathy" userId="S::kjohnson@gwinnetttech.edu::bc454295-a45c-4866-b0f4-dd150e906dc9" providerId="AD" clId="Web-{FADA986A-5F76-52FF-4D24-5E39149A5124}" dt="2023-09-21T20:15:44.262" v="74"/>
          <ac:spMkLst>
            <pc:docMk/>
            <pc:sldMk cId="0" sldId="266"/>
            <ac:spMk id="21506" creationId="{B49E5E5A-271C-4D2A-9AF6-403A55E0F49B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15:44.262" v="74"/>
          <ac:spMkLst>
            <pc:docMk/>
            <pc:sldMk cId="0" sldId="266"/>
            <ac:spMk id="21507" creationId="{ADF5C018-6721-43F3-9FAA-C2C196433A5F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5:44.262" v="74"/>
          <ac:spMkLst>
            <pc:docMk/>
            <pc:sldMk cId="0" sldId="266"/>
            <ac:spMk id="21513" creationId="{97E60398-905F-436C-AB6F-00D742F6258D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0:15:44.262" v="74"/>
          <ac:picMkLst>
            <pc:docMk/>
            <pc:sldMk cId="0" sldId="266"/>
            <ac:picMk id="21509" creationId="{3B75CD21-DCE5-EB17-5073-E3F1834C8C39}"/>
          </ac:picMkLst>
        </pc:picChg>
      </pc:sldChg>
      <pc:sldChg chg="addSp delSp modSp mod setBg setClrOvrMap">
        <pc:chgData name="Johnson, Kathy" userId="S::kjohnson@gwinnetttech.edu::bc454295-a45c-4866-b0f4-dd150e906dc9" providerId="AD" clId="Web-{FADA986A-5F76-52FF-4D24-5E39149A5124}" dt="2023-09-21T20:20:52.866" v="103"/>
        <pc:sldMkLst>
          <pc:docMk/>
          <pc:sldMk cId="0" sldId="267"/>
        </pc:sldMkLst>
        <pc:spChg chg="mod ord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30" creationId="{CCA2E9BE-EC66-4876-A73B-B06B601C6788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31" creationId="{0F8DB7D0-A29C-4083-9D7C-88E2B99C4AA4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8:23.080" v="91"/>
          <ac:spMkLst>
            <pc:docMk/>
            <pc:sldMk cId="0" sldId="267"/>
            <ac:spMk id="22536" creationId="{0F164E5A-ABC0-4A97-86CA-5F7C26615F3C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6:52.202" v="86"/>
          <ac:spMkLst>
            <pc:docMk/>
            <pc:sldMk cId="0" sldId="267"/>
            <ac:spMk id="22537" creationId="{97E60398-905F-436C-AB6F-00D742F6258D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8:23.080" v="91"/>
          <ac:spMkLst>
            <pc:docMk/>
            <pc:sldMk cId="0" sldId="267"/>
            <ac:spMk id="22538" creationId="{C2393E8D-D10F-4FE1-AC21-8B44BEB50089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40" creationId="{97E60398-905F-436C-AB6F-00D742F6258D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9:24.395" v="95"/>
          <ac:spMkLst>
            <pc:docMk/>
            <pc:sldMk cId="0" sldId="267"/>
            <ac:spMk id="22542" creationId="{0F164E5A-ABC0-4A97-86CA-5F7C26615F3C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9:24.395" v="95"/>
          <ac:spMkLst>
            <pc:docMk/>
            <pc:sldMk cId="0" sldId="267"/>
            <ac:spMk id="22543" creationId="{C2393E8D-D10F-4FE1-AC21-8B44BEB50089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9:38.708" v="97"/>
          <ac:spMkLst>
            <pc:docMk/>
            <pc:sldMk cId="0" sldId="267"/>
            <ac:spMk id="22545" creationId="{46130003-5222-4875-8738-1217755C7AC3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9:38.708" v="97"/>
          <ac:spMkLst>
            <pc:docMk/>
            <pc:sldMk cId="0" sldId="267"/>
            <ac:spMk id="22546" creationId="{3E388DCC-9257-412E-811D-30F74D4CB7AA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19:53.083" v="99"/>
          <ac:spMkLst>
            <pc:docMk/>
            <pc:sldMk cId="0" sldId="267"/>
            <ac:spMk id="22548" creationId="{8D77D416-66F5-413A-9B46-6289471B36B6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50" creationId="{15045B1D-AED4-407C-BC82-BF20E4E4FF38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0:52.835" v="102"/>
          <ac:spMkLst>
            <pc:docMk/>
            <pc:sldMk cId="0" sldId="267"/>
            <ac:spMk id="22555" creationId="{15045B1D-AED4-407C-BC82-BF20E4E4FF38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57" creationId="{3E388DCC-9257-412E-811D-30F74D4CB7AA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0:52.866" v="103"/>
          <ac:spMkLst>
            <pc:docMk/>
            <pc:sldMk cId="0" sldId="267"/>
            <ac:spMk id="22558" creationId="{46130003-5222-4875-8738-1217755C7AC3}"/>
          </ac:spMkLst>
        </pc:spChg>
        <pc:picChg chg="add mod ord">
          <ac:chgData name="Johnson, Kathy" userId="S::kjohnson@gwinnetttech.edu::bc454295-a45c-4866-b0f4-dd150e906dc9" providerId="AD" clId="Web-{FADA986A-5F76-52FF-4D24-5E39149A5124}" dt="2023-09-21T20:20:52.835" v="102"/>
          <ac:picMkLst>
            <pc:docMk/>
            <pc:sldMk cId="0" sldId="267"/>
            <ac:picMk id="2" creationId="{D964DF40-8306-BD71-D4B0-E3119A274694}"/>
          </ac:picMkLst>
        </pc:picChg>
        <pc:picChg chg="add del">
          <ac:chgData name="Johnson, Kathy" userId="S::kjohnson@gwinnetttech.edu::bc454295-a45c-4866-b0f4-dd150e906dc9" providerId="AD" clId="Web-{FADA986A-5F76-52FF-4D24-5E39149A5124}" dt="2023-09-21T20:16:49.171" v="84"/>
          <ac:picMkLst>
            <pc:docMk/>
            <pc:sldMk cId="0" sldId="267"/>
            <ac:picMk id="22533" creationId="{37D0537F-2C79-8697-FF64-6611AA764163}"/>
          </ac:picMkLst>
        </pc:picChg>
        <pc:picChg chg="add del">
          <ac:chgData name="Johnson, Kathy" userId="S::kjohnson@gwinnetttech.edu::bc454295-a45c-4866-b0f4-dd150e906dc9" providerId="AD" clId="Web-{FADA986A-5F76-52FF-4D24-5E39149A5124}" dt="2023-09-21T20:16:52.202" v="86"/>
          <ac:picMkLst>
            <pc:docMk/>
            <pc:sldMk cId="0" sldId="267"/>
            <ac:picMk id="22535" creationId="{257BFA40-8BAA-22A1-91AE-9A355D500B80}"/>
          </ac:picMkLst>
        </pc:picChg>
        <pc:picChg chg="add del">
          <ac:chgData name="Johnson, Kathy" userId="S::kjohnson@gwinnetttech.edu::bc454295-a45c-4866-b0f4-dd150e906dc9" providerId="AD" clId="Web-{FADA986A-5F76-52FF-4D24-5E39149A5124}" dt="2023-09-21T20:18:12.470" v="88"/>
          <ac:picMkLst>
            <pc:docMk/>
            <pc:sldMk cId="0" sldId="267"/>
            <ac:picMk id="22539" creationId="{37D0537F-2C79-8697-FF64-6611AA764163}"/>
          </ac:picMkLst>
        </pc:picChg>
      </pc:sldChg>
      <pc:sldChg chg="addSp delSp modSp mod setBg setClrOvrMap">
        <pc:chgData name="Johnson, Kathy" userId="S::kjohnson@gwinnetttech.edu::bc454295-a45c-4866-b0f4-dd150e906dc9" providerId="AD" clId="Web-{FADA986A-5F76-52FF-4D24-5E39149A5124}" dt="2023-09-21T20:26:36.674" v="126" actId="20577"/>
        <pc:sldMkLst>
          <pc:docMk/>
          <pc:sldMk cId="0" sldId="269"/>
        </pc:sldMkLst>
        <pc:spChg chg="mod">
          <ac:chgData name="Johnson, Kathy" userId="S::kjohnson@gwinnetttech.edu::bc454295-a45c-4866-b0f4-dd150e906dc9" providerId="AD" clId="Web-{FADA986A-5F76-52FF-4D24-5E39149A5124}" dt="2023-09-21T20:26:03.001" v="115"/>
          <ac:spMkLst>
            <pc:docMk/>
            <pc:sldMk cId="0" sldId="269"/>
            <ac:spMk id="23554" creationId="{242D0078-A906-46E5-9FC4-BE97B102A07E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20:26:36.674" v="126" actId="20577"/>
          <ac:spMkLst>
            <pc:docMk/>
            <pc:sldMk cId="0" sldId="269"/>
            <ac:spMk id="23555" creationId="{A5F063E2-BB11-4ADF-BB02-1D063F0B4E6E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5:46.751" v="108"/>
          <ac:spMkLst>
            <pc:docMk/>
            <pc:sldMk cId="0" sldId="269"/>
            <ac:spMk id="23560" creationId="{8D77D416-66F5-413A-9B46-6289471B36B6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5:52.876" v="110"/>
          <ac:spMkLst>
            <pc:docMk/>
            <pc:sldMk cId="0" sldId="269"/>
            <ac:spMk id="23562" creationId="{012C085F-3B19-420D-902A-B55695F5036C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5:52.876" v="110"/>
          <ac:spMkLst>
            <pc:docMk/>
            <pc:sldMk cId="0" sldId="269"/>
            <ac:spMk id="23563" creationId="{05325879-C4B2-475E-B853-DC8F21A63351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5:57.689" v="112"/>
          <ac:spMkLst>
            <pc:docMk/>
            <pc:sldMk cId="0" sldId="269"/>
            <ac:spMk id="23565" creationId="{0F164E5A-ABC0-4A97-86CA-5F7C26615F3C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5:57.689" v="112"/>
          <ac:spMkLst>
            <pc:docMk/>
            <pc:sldMk cId="0" sldId="269"/>
            <ac:spMk id="23566" creationId="{C2393E8D-D10F-4FE1-AC21-8B44BEB50089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26:02.970" v="114"/>
          <ac:spMkLst>
            <pc:docMk/>
            <pc:sldMk cId="0" sldId="269"/>
            <ac:spMk id="23568" creationId="{15045B1D-AED4-407C-BC82-BF20E4E4FF38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6:03.001" v="115"/>
          <ac:spMkLst>
            <pc:docMk/>
            <pc:sldMk cId="0" sldId="269"/>
            <ac:spMk id="23570" creationId="{46130003-5222-4875-8738-1217755C7AC3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6:03.001" v="115"/>
          <ac:spMkLst>
            <pc:docMk/>
            <pc:sldMk cId="0" sldId="269"/>
            <ac:spMk id="23571" creationId="{3E388DCC-9257-412E-811D-30F74D4CB7AA}"/>
          </ac:spMkLst>
        </pc:spChg>
        <pc:picChg chg="add mod ord">
          <ac:chgData name="Johnson, Kathy" userId="S::kjohnson@gwinnetttech.edu::bc454295-a45c-4866-b0f4-dd150e906dc9" providerId="AD" clId="Web-{FADA986A-5F76-52FF-4D24-5E39149A5124}" dt="2023-09-21T20:26:03.001" v="115"/>
          <ac:picMkLst>
            <pc:docMk/>
            <pc:sldMk cId="0" sldId="269"/>
            <ac:picMk id="2" creationId="{44531925-C3ED-8D83-2187-D9779DAC80BC}"/>
          </ac:picMkLst>
        </pc:picChg>
        <pc:picChg chg="add del">
          <ac:chgData name="Johnson, Kathy" userId="S::kjohnson@gwinnetttech.edu::bc454295-a45c-4866-b0f4-dd150e906dc9" providerId="AD" clId="Web-{FADA986A-5F76-52FF-4D24-5E39149A5124}" dt="2023-09-21T20:25:24.469" v="105"/>
          <ac:picMkLst>
            <pc:docMk/>
            <pc:sldMk cId="0" sldId="269"/>
            <ac:picMk id="23557" creationId="{1CC87B35-8B27-3AA7-864B-63CF0C1A4973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30:56.214" v="156" actId="20577"/>
        <pc:sldMkLst>
          <pc:docMk/>
          <pc:sldMk cId="0" sldId="270"/>
        </pc:sldMkLst>
        <pc:spChg chg="mod">
          <ac:chgData name="Johnson, Kathy" userId="S::kjohnson@gwinnetttech.edu::bc454295-a45c-4866-b0f4-dd150e906dc9" providerId="AD" clId="Web-{FADA986A-5F76-52FF-4D24-5E39149A5124}" dt="2023-09-21T20:30:56.214" v="156" actId="20577"/>
          <ac:spMkLst>
            <pc:docMk/>
            <pc:sldMk cId="0" sldId="270"/>
            <ac:spMk id="27650" creationId="{46B904BE-714D-42CB-94B7-7C4F5DA2B008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29:48.509" v="153"/>
          <ac:spMkLst>
            <pc:docMk/>
            <pc:sldMk cId="0" sldId="270"/>
            <ac:spMk id="27651" creationId="{137CD144-F644-4919-B2F4-932686DB48C8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0:29:48.509" v="153"/>
          <ac:picMkLst>
            <pc:docMk/>
            <pc:sldMk cId="0" sldId="270"/>
            <ac:picMk id="27653" creationId="{76CBF660-1D06-24A1-B7C0-982444C440F7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31:52.888" v="171"/>
        <pc:sldMkLst>
          <pc:docMk/>
          <pc:sldMk cId="0" sldId="271"/>
        </pc:sldMkLst>
        <pc:spChg chg="mod">
          <ac:chgData name="Johnson, Kathy" userId="S::kjohnson@gwinnetttech.edu::bc454295-a45c-4866-b0f4-dd150e906dc9" providerId="AD" clId="Web-{FADA986A-5F76-52FF-4D24-5E39149A5124}" dt="2023-09-21T20:31:52.888" v="171"/>
          <ac:spMkLst>
            <pc:docMk/>
            <pc:sldMk cId="0" sldId="271"/>
            <ac:spMk id="29698" creationId="{877EF6C6-F2EF-45D8-A3DE-974BE4824643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1:52.888" v="171"/>
          <ac:spMkLst>
            <pc:docMk/>
            <pc:sldMk cId="0" sldId="271"/>
            <ac:spMk id="29699" creationId="{EE7BEE85-661E-4617-A8E9-D1944D6B0C76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31:52.888" v="171"/>
          <ac:spMkLst>
            <pc:docMk/>
            <pc:sldMk cId="0" sldId="271"/>
            <ac:spMk id="29704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0:31:52.888" v="171"/>
          <ac:cxnSpMkLst>
            <pc:docMk/>
            <pc:sldMk cId="0" sldId="271"/>
            <ac:cxnSpMk id="29706" creationId="{21FCCE20-1E4F-44FF-87B4-379D391A2D12}"/>
          </ac:cxnSpMkLst>
        </pc:cxnChg>
      </pc:sldChg>
      <pc:sldChg chg="addSp modSp mod setBg">
        <pc:chgData name="Johnson, Kathy" userId="S::kjohnson@gwinnetttech.edu::bc454295-a45c-4866-b0f4-dd150e906dc9" providerId="AD" clId="Web-{FADA986A-5F76-52FF-4D24-5E39149A5124}" dt="2023-09-21T20:37:43.884" v="182"/>
        <pc:sldMkLst>
          <pc:docMk/>
          <pc:sldMk cId="0" sldId="272"/>
        </pc:sldMkLst>
        <pc:spChg chg="mod">
          <ac:chgData name="Johnson, Kathy" userId="S::kjohnson@gwinnetttech.edu::bc454295-a45c-4866-b0f4-dd150e906dc9" providerId="AD" clId="Web-{FADA986A-5F76-52FF-4D24-5E39149A5124}" dt="2023-09-21T20:37:43.884" v="182"/>
          <ac:spMkLst>
            <pc:docMk/>
            <pc:sldMk cId="0" sldId="272"/>
            <ac:spMk id="31746" creationId="{319B07FF-8194-4AFE-B402-D457C4D2919A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7:43.884" v="182"/>
          <ac:spMkLst>
            <pc:docMk/>
            <pc:sldMk cId="0" sldId="272"/>
            <ac:spMk id="31747" creationId="{6688C040-6D50-4F27-B3FF-1508C2588154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37:43.884" v="182"/>
          <ac:spMkLst>
            <pc:docMk/>
            <pc:sldMk cId="0" sldId="272"/>
            <ac:spMk id="31752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0:37:43.884" v="182"/>
          <ac:cxnSpMkLst>
            <pc:docMk/>
            <pc:sldMk cId="0" sldId="272"/>
            <ac:cxnSpMk id="31754" creationId="{21FCCE20-1E4F-44FF-87B4-379D391A2D12}"/>
          </ac:cxnSpMkLst>
        </pc:cxnChg>
      </pc:sldChg>
      <pc:sldChg chg="addSp modSp mod setBg">
        <pc:chgData name="Johnson, Kathy" userId="S::kjohnson@gwinnetttech.edu::bc454295-a45c-4866-b0f4-dd150e906dc9" providerId="AD" clId="Web-{FADA986A-5F76-52FF-4D24-5E39149A5124}" dt="2023-09-21T20:37:57.540" v="183"/>
        <pc:sldMkLst>
          <pc:docMk/>
          <pc:sldMk cId="0" sldId="273"/>
        </pc:sldMkLst>
        <pc:spChg chg="mod">
          <ac:chgData name="Johnson, Kathy" userId="S::kjohnson@gwinnetttech.edu::bc454295-a45c-4866-b0f4-dd150e906dc9" providerId="AD" clId="Web-{FADA986A-5F76-52FF-4D24-5E39149A5124}" dt="2023-09-21T20:37:57.540" v="183"/>
          <ac:spMkLst>
            <pc:docMk/>
            <pc:sldMk cId="0" sldId="273"/>
            <ac:spMk id="32770" creationId="{443A48DA-0A1C-43EF-96E8-8661F6857090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7:57.540" v="183"/>
          <ac:spMkLst>
            <pc:docMk/>
            <pc:sldMk cId="0" sldId="273"/>
            <ac:spMk id="32771" creationId="{DB637FAC-1860-4FB9-81E1-FC5B0C36E0C2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37:57.540" v="183"/>
          <ac:spMkLst>
            <pc:docMk/>
            <pc:sldMk cId="0" sldId="273"/>
            <ac:spMk id="32776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0:37:57.540" v="183"/>
          <ac:cxnSpMkLst>
            <pc:docMk/>
            <pc:sldMk cId="0" sldId="273"/>
            <ac:cxnSpMk id="32778" creationId="{21FCCE20-1E4F-44FF-87B4-379D391A2D12}"/>
          </ac:cxnSpMkLst>
        </pc:cxnChg>
      </pc:sldChg>
      <pc:sldChg chg="addSp modSp mod setBg">
        <pc:chgData name="Johnson, Kathy" userId="S::kjohnson@gwinnetttech.edu::bc454295-a45c-4866-b0f4-dd150e906dc9" providerId="AD" clId="Web-{FADA986A-5F76-52FF-4D24-5E39149A5124}" dt="2023-09-21T20:39:56.747" v="186" actId="20577"/>
        <pc:sldMkLst>
          <pc:docMk/>
          <pc:sldMk cId="0" sldId="274"/>
        </pc:sldMkLst>
        <pc:spChg chg="mod">
          <ac:chgData name="Johnson, Kathy" userId="S::kjohnson@gwinnetttech.edu::bc454295-a45c-4866-b0f4-dd150e906dc9" providerId="AD" clId="Web-{FADA986A-5F76-52FF-4D24-5E39149A5124}" dt="2023-09-21T20:39:44.091" v="184"/>
          <ac:spMkLst>
            <pc:docMk/>
            <pc:sldMk cId="0" sldId="274"/>
            <ac:spMk id="33794" creationId="{702E574C-C509-4947-A4B7-8E35BABAB57E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9:56.747" v="186" actId="20577"/>
          <ac:spMkLst>
            <pc:docMk/>
            <pc:sldMk cId="0" sldId="274"/>
            <ac:spMk id="33795" creationId="{95723441-426E-437C-A08F-6C8F232F1EB6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0:39:44.091" v="184"/>
          <ac:picMkLst>
            <pc:docMk/>
            <pc:sldMk cId="0" sldId="274"/>
            <ac:picMk id="33797" creationId="{0C281C28-CB79-AFEA-DE60-BFA242A5B642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42:05.283" v="197" actId="20577"/>
        <pc:sldMkLst>
          <pc:docMk/>
          <pc:sldMk cId="0" sldId="275"/>
        </pc:sldMkLst>
        <pc:spChg chg="mod">
          <ac:chgData name="Johnson, Kathy" userId="S::kjohnson@gwinnetttech.edu::bc454295-a45c-4866-b0f4-dd150e906dc9" providerId="AD" clId="Web-{FADA986A-5F76-52FF-4D24-5E39149A5124}" dt="2023-09-21T20:40:06.779" v="187"/>
          <ac:spMkLst>
            <pc:docMk/>
            <pc:sldMk cId="0" sldId="275"/>
            <ac:spMk id="34818" creationId="{912A4148-2A55-4295-963B-38972F47FDB0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42:05.283" v="197" actId="20577"/>
          <ac:spMkLst>
            <pc:docMk/>
            <pc:sldMk cId="0" sldId="275"/>
            <ac:spMk id="34819" creationId="{9C76850C-CA8E-43A6-86F6-611B4C353F09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40:06.779" v="187"/>
          <ac:spMkLst>
            <pc:docMk/>
            <pc:sldMk cId="0" sldId="275"/>
            <ac:spMk id="34825" creationId="{97E60398-905F-436C-AB6F-00D742F6258D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0:40:06.779" v="187"/>
          <ac:picMkLst>
            <pc:docMk/>
            <pc:sldMk cId="0" sldId="275"/>
            <ac:picMk id="34821" creationId="{F4E3F915-756B-8D4C-65C3-4DA90B16F830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49:19.266" v="227" actId="20577"/>
        <pc:sldMkLst>
          <pc:docMk/>
          <pc:sldMk cId="0" sldId="276"/>
        </pc:sldMkLst>
        <pc:spChg chg="mod">
          <ac:chgData name="Johnson, Kathy" userId="S::kjohnson@gwinnetttech.edu::bc454295-a45c-4866-b0f4-dd150e906dc9" providerId="AD" clId="Web-{FADA986A-5F76-52FF-4D24-5E39149A5124}" dt="2023-09-21T20:49:19.266" v="227" actId="20577"/>
          <ac:spMkLst>
            <pc:docMk/>
            <pc:sldMk cId="0" sldId="276"/>
            <ac:spMk id="35842" creationId="{FB67F9C7-A574-4C13-8C33-4CD1B3DA8DA6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45:21.180" v="203" actId="20577"/>
          <ac:spMkLst>
            <pc:docMk/>
            <pc:sldMk cId="0" sldId="276"/>
            <ac:spMk id="35843" creationId="{DAE2DAF1-2ADB-47EC-A344-D69F038F96D4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0:42:42.362" v="198"/>
          <ac:picMkLst>
            <pc:docMk/>
            <pc:sldMk cId="0" sldId="276"/>
            <ac:picMk id="35845" creationId="{D0D84462-BD94-1D58-AAA7-52367ABD591E}"/>
          </ac:picMkLst>
        </pc:picChg>
      </pc:sldChg>
      <pc:sldChg chg="addSp delSp modSp mod setBg">
        <pc:chgData name="Johnson, Kathy" userId="S::kjohnson@gwinnetttech.edu::bc454295-a45c-4866-b0f4-dd150e906dc9" providerId="AD" clId="Web-{FADA986A-5F76-52FF-4D24-5E39149A5124}" dt="2023-09-21T20:49:11.641" v="224" actId="20577"/>
        <pc:sldMkLst>
          <pc:docMk/>
          <pc:sldMk cId="0" sldId="277"/>
        </pc:sldMkLst>
        <pc:spChg chg="mod">
          <ac:chgData name="Johnson, Kathy" userId="S::kjohnson@gwinnetttech.edu::bc454295-a45c-4866-b0f4-dd150e906dc9" providerId="AD" clId="Web-{FADA986A-5F76-52FF-4D24-5E39149A5124}" dt="2023-09-21T20:49:11.641" v="224" actId="20577"/>
          <ac:spMkLst>
            <pc:docMk/>
            <pc:sldMk cId="0" sldId="277"/>
            <ac:spMk id="36866" creationId="{5FCD4BAF-DC8A-46C8-9D53-BEFAA68F6710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20:49:00.171" v="221"/>
          <ac:spMkLst>
            <pc:docMk/>
            <pc:sldMk cId="0" sldId="277"/>
            <ac:spMk id="36867" creationId="{E84D3C99-9051-4546-9B8B-1ED6C6FA1B9E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49:00.171" v="220"/>
          <ac:spMkLst>
            <pc:docMk/>
            <pc:sldMk cId="0" sldId="277"/>
            <ac:spMk id="36872" creationId="{229B61F6-561C-44B1-809D-51A2F295F329}"/>
          </ac:spMkLst>
        </pc:spChg>
        <pc:picChg chg="add mod ord">
          <ac:chgData name="Johnson, Kathy" userId="S::kjohnson@gwinnetttech.edu::bc454295-a45c-4866-b0f4-dd150e906dc9" providerId="AD" clId="Web-{FADA986A-5F76-52FF-4D24-5E39149A5124}" dt="2023-09-21T20:49:00.171" v="221"/>
          <ac:picMkLst>
            <pc:docMk/>
            <pc:sldMk cId="0" sldId="277"/>
            <ac:picMk id="2" creationId="{41C4FBE4-0537-6F1C-8CC5-776D55AAD652}"/>
          </ac:picMkLst>
        </pc:picChg>
        <pc:picChg chg="add del">
          <ac:chgData name="Johnson, Kathy" userId="S::kjohnson@gwinnetttech.edu::bc454295-a45c-4866-b0f4-dd150e906dc9" providerId="AD" clId="Web-{FADA986A-5F76-52FF-4D24-5E39149A5124}" dt="2023-09-21T20:48:39.936" v="215"/>
          <ac:picMkLst>
            <pc:docMk/>
            <pc:sldMk cId="0" sldId="277"/>
            <ac:picMk id="36869" creationId="{DA672085-0261-CBDF-5B95-98DFD73E1591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13:01.085" v="66"/>
        <pc:sldMkLst>
          <pc:docMk/>
          <pc:sldMk cId="0" sldId="287"/>
        </pc:sldMkLst>
        <pc:spChg chg="mod">
          <ac:chgData name="Johnson, Kathy" userId="S::kjohnson@gwinnetttech.edu::bc454295-a45c-4866-b0f4-dd150e906dc9" providerId="AD" clId="Web-{FADA986A-5F76-52FF-4D24-5E39149A5124}" dt="2023-09-21T20:13:01.085" v="66"/>
          <ac:spMkLst>
            <pc:docMk/>
            <pc:sldMk cId="0" sldId="287"/>
            <ac:spMk id="17410" creationId="{D4A579B2-83E9-4AD3-B307-EBFBC8106833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20:13:01.085" v="66"/>
          <ac:spMkLst>
            <pc:docMk/>
            <pc:sldMk cId="0" sldId="287"/>
            <ac:spMk id="17411" creationId="{B1A4EFC8-2B39-4CE8-9F96-1F26D610B752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13:01.085" v="66"/>
          <ac:spMkLst>
            <pc:docMk/>
            <pc:sldMk cId="0" sldId="287"/>
            <ac:spMk id="17416" creationId="{15045B1D-AED4-407C-BC82-BF20E4E4FF38}"/>
          </ac:spMkLst>
        </pc:spChg>
        <pc:picChg chg="add mod">
          <ac:chgData name="Johnson, Kathy" userId="S::kjohnson@gwinnetttech.edu::bc454295-a45c-4866-b0f4-dd150e906dc9" providerId="AD" clId="Web-{FADA986A-5F76-52FF-4D24-5E39149A5124}" dt="2023-09-21T20:13:01.085" v="66"/>
          <ac:picMkLst>
            <pc:docMk/>
            <pc:sldMk cId="0" sldId="287"/>
            <ac:picMk id="2" creationId="{AFA1837E-D336-307E-4357-C3C619FC7412}"/>
          </ac:picMkLst>
        </pc:picChg>
      </pc:sldChg>
      <pc:sldChg chg="addSp modSp mod setBg setClrOvrMap">
        <pc:chgData name="Johnson, Kathy" userId="S::kjohnson@gwinnetttech.edu::bc454295-a45c-4866-b0f4-dd150e906dc9" providerId="AD" clId="Web-{FADA986A-5F76-52FF-4D24-5E39149A5124}" dt="2023-09-21T20:27:40.489" v="133" actId="14100"/>
        <pc:sldMkLst>
          <pc:docMk/>
          <pc:sldMk cId="0" sldId="288"/>
        </pc:sldMkLst>
        <pc:spChg chg="mod">
          <ac:chgData name="Johnson, Kathy" userId="S::kjohnson@gwinnetttech.edu::bc454295-a45c-4866-b0f4-dd150e906dc9" providerId="AD" clId="Web-{FADA986A-5F76-52FF-4D24-5E39149A5124}" dt="2023-09-21T20:27:40.489" v="133" actId="14100"/>
          <ac:spMkLst>
            <pc:docMk/>
            <pc:sldMk cId="0" sldId="288"/>
            <ac:spMk id="24578" creationId="{8B5EB5CA-6DA5-47D9-847D-DABE45FFBBEB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27:08.972" v="129" actId="20577"/>
          <ac:spMkLst>
            <pc:docMk/>
            <pc:sldMk cId="0" sldId="288"/>
            <ac:spMk id="24579" creationId="{984B019E-2386-45C9-82A4-68727B013F12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6:58.316" v="127"/>
          <ac:spMkLst>
            <pc:docMk/>
            <pc:sldMk cId="0" sldId="288"/>
            <ac:spMk id="24584" creationId="{E47A690B-DE55-4274-B33B-C91FD647EB63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6:58.316" v="127"/>
          <ac:spMkLst>
            <pc:docMk/>
            <pc:sldMk cId="0" sldId="288"/>
            <ac:spMk id="24586" creationId="{DC9CD390-6DB5-4AEA-8D13-BC6CEF344F9D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26:58.316" v="127"/>
          <ac:spMkLst>
            <pc:docMk/>
            <pc:sldMk cId="0" sldId="288"/>
            <ac:spMk id="24588" creationId="{11FA69C6-0A69-4994-9F32-C4497B8B4CBF}"/>
          </ac:spMkLst>
        </pc:spChg>
      </pc:sldChg>
      <pc:sldChg chg="addSp modSp mod setBg">
        <pc:chgData name="Johnson, Kathy" userId="S::kjohnson@gwinnetttech.edu::bc454295-a45c-4866-b0f4-dd150e906dc9" providerId="AD" clId="Web-{FADA986A-5F76-52FF-4D24-5E39149A5124}" dt="2023-09-21T20:29:25.117" v="152" actId="20577"/>
        <pc:sldMkLst>
          <pc:docMk/>
          <pc:sldMk cId="0" sldId="289"/>
        </pc:sldMkLst>
        <pc:spChg chg="mod">
          <ac:chgData name="Johnson, Kathy" userId="S::kjohnson@gwinnetttech.edu::bc454295-a45c-4866-b0f4-dd150e906dc9" providerId="AD" clId="Web-{FADA986A-5F76-52FF-4D24-5E39149A5124}" dt="2023-09-21T20:29:03.585" v="147" actId="20577"/>
          <ac:spMkLst>
            <pc:docMk/>
            <pc:sldMk cId="0" sldId="289"/>
            <ac:spMk id="25602" creationId="{C8D24F9B-D372-42FC-8A3A-DF1B8DC69BED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29:25.117" v="152" actId="20577"/>
          <ac:spMkLst>
            <pc:docMk/>
            <pc:sldMk cId="0" sldId="289"/>
            <ac:spMk id="25603" creationId="{B2757AD0-2386-40AB-96E2-64B7D03C6F52}"/>
          </ac:spMkLst>
        </pc:spChg>
        <pc:picChg chg="add mod">
          <ac:chgData name="Johnson, Kathy" userId="S::kjohnson@gwinnetttech.edu::bc454295-a45c-4866-b0f4-dd150e906dc9" providerId="AD" clId="Web-{FADA986A-5F76-52FF-4D24-5E39149A5124}" dt="2023-09-21T20:28:46.679" v="144"/>
          <ac:picMkLst>
            <pc:docMk/>
            <pc:sldMk cId="0" sldId="289"/>
            <ac:picMk id="25605" creationId="{CAC8649B-8924-B358-AD3F-97D45E5A2FD5}"/>
          </ac:picMkLst>
        </pc:picChg>
      </pc:sldChg>
      <pc:sldChg chg="addSp delSp modSp mod setBg">
        <pc:chgData name="Johnson, Kathy" userId="S::kjohnson@gwinnetttech.edu::bc454295-a45c-4866-b0f4-dd150e906dc9" providerId="AD" clId="Web-{FADA986A-5F76-52FF-4D24-5E39149A5124}" dt="2023-09-21T20:31:37.903" v="170" actId="20577"/>
        <pc:sldMkLst>
          <pc:docMk/>
          <pc:sldMk cId="0" sldId="290"/>
        </pc:sldMkLst>
        <pc:spChg chg="mod">
          <ac:chgData name="Johnson, Kathy" userId="S::kjohnson@gwinnetttech.edu::bc454295-a45c-4866-b0f4-dd150e906dc9" providerId="AD" clId="Web-{FADA986A-5F76-52FF-4D24-5E39149A5124}" dt="2023-09-21T20:31:20.465" v="163" actId="20577"/>
          <ac:spMkLst>
            <pc:docMk/>
            <pc:sldMk cId="0" sldId="290"/>
            <ac:spMk id="28674" creationId="{A11672B6-414C-464E-9D42-B1C69F5C64D1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1:37.903" v="170" actId="20577"/>
          <ac:spMkLst>
            <pc:docMk/>
            <pc:sldMk cId="0" sldId="290"/>
            <ac:spMk id="28675" creationId="{87EA9030-B69C-4FF6-AEBB-76501B266021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20:31:11.902" v="158"/>
          <ac:spMkLst>
            <pc:docMk/>
            <pc:sldMk cId="0" sldId="290"/>
            <ac:spMk id="28681" creationId="{97E60398-905F-436C-AB6F-00D742F6258D}"/>
          </ac:spMkLst>
        </pc:spChg>
        <pc:picChg chg="add del">
          <ac:chgData name="Johnson, Kathy" userId="S::kjohnson@gwinnetttech.edu::bc454295-a45c-4866-b0f4-dd150e906dc9" providerId="AD" clId="Web-{FADA986A-5F76-52FF-4D24-5E39149A5124}" dt="2023-09-21T20:31:11.902" v="158"/>
          <ac:picMkLst>
            <pc:docMk/>
            <pc:sldMk cId="0" sldId="290"/>
            <ac:picMk id="28677" creationId="{25D5A078-B2B9-9EDD-98F8-694AE8E3F987}"/>
          </ac:picMkLst>
        </pc:picChg>
        <pc:picChg chg="add">
          <ac:chgData name="Johnson, Kathy" userId="S::kjohnson@gwinnetttech.edu::bc454295-a45c-4866-b0f4-dd150e906dc9" providerId="AD" clId="Web-{FADA986A-5F76-52FF-4D24-5E39149A5124}" dt="2023-09-21T20:31:11.949" v="159"/>
          <ac:picMkLst>
            <pc:docMk/>
            <pc:sldMk cId="0" sldId="290"/>
            <ac:picMk id="28683" creationId="{87FFE228-D2CC-B310-0CE7-F0A8168345C5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0:32:43.233" v="181" actId="20577"/>
        <pc:sldMkLst>
          <pc:docMk/>
          <pc:sldMk cId="0" sldId="293"/>
        </pc:sldMkLst>
        <pc:spChg chg="mod">
          <ac:chgData name="Johnson, Kathy" userId="S::kjohnson@gwinnetttech.edu::bc454295-a45c-4866-b0f4-dd150e906dc9" providerId="AD" clId="Web-{FADA986A-5F76-52FF-4D24-5E39149A5124}" dt="2023-09-21T20:32:26.545" v="176"/>
          <ac:spMkLst>
            <pc:docMk/>
            <pc:sldMk cId="0" sldId="293"/>
            <ac:spMk id="30722" creationId="{F4228ADB-9326-4343-86EA-A12298991C77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0:32:43.233" v="181" actId="20577"/>
          <ac:spMkLst>
            <pc:docMk/>
            <pc:sldMk cId="0" sldId="293"/>
            <ac:spMk id="30723" creationId="{B2329218-1036-4874-A70B-FDBED618EF7A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0:32:26.545" v="176"/>
          <ac:spMkLst>
            <pc:docMk/>
            <pc:sldMk cId="0" sldId="293"/>
            <ac:spMk id="30728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0:32:26.545" v="176"/>
          <ac:cxnSpMkLst>
            <pc:docMk/>
            <pc:sldMk cId="0" sldId="293"/>
            <ac:cxnSpMk id="30730" creationId="{21FCCE20-1E4F-44FF-87B4-379D391A2D12}"/>
          </ac:cxnSpMkLst>
        </pc:cxnChg>
      </pc:sldChg>
      <pc:sldChg chg="addSp modSp mod setBg setClrOvrMap">
        <pc:chgData name="Johnson, Kathy" userId="S::kjohnson@gwinnetttech.edu::bc454295-a45c-4866-b0f4-dd150e906dc9" providerId="AD" clId="Web-{FADA986A-5F76-52FF-4D24-5E39149A5124}" dt="2023-09-21T19:12:41.355" v="27"/>
        <pc:sldMkLst>
          <pc:docMk/>
          <pc:sldMk cId="0" sldId="296"/>
        </pc:sldMkLst>
        <pc:spChg chg="mod ord">
          <ac:chgData name="Johnson, Kathy" userId="S::kjohnson@gwinnetttech.edu::bc454295-a45c-4866-b0f4-dd150e906dc9" providerId="AD" clId="Web-{FADA986A-5F76-52FF-4D24-5E39149A5124}" dt="2023-09-21T19:12:41.355" v="27"/>
          <ac:spMkLst>
            <pc:docMk/>
            <pc:sldMk cId="0" sldId="296"/>
            <ac:spMk id="9218" creationId="{8A4DEEFB-7FB8-4E17-9A24-B074CDD911E6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2:41.355" v="27"/>
          <ac:spMkLst>
            <pc:docMk/>
            <pc:sldMk cId="0" sldId="296"/>
            <ac:spMk id="9219" creationId="{530D3652-2BF4-45CF-8449-B84DD568DC4B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12:41.355" v="27"/>
          <ac:spMkLst>
            <pc:docMk/>
            <pc:sldMk cId="0" sldId="296"/>
            <ac:spMk id="9225" creationId="{46130003-5222-4875-8738-1217755C7AC3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12:41.355" v="27"/>
          <ac:spMkLst>
            <pc:docMk/>
            <pc:sldMk cId="0" sldId="296"/>
            <ac:spMk id="9227" creationId="{3E388DCC-9257-412E-811D-30F74D4CB7AA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19:12:41.355" v="27"/>
          <ac:picMkLst>
            <pc:docMk/>
            <pc:sldMk cId="0" sldId="296"/>
            <ac:picMk id="9220" creationId="{C4F6A86B-1B55-4DFA-9749-02CF780ABC39}"/>
          </ac:picMkLst>
        </pc:picChg>
      </pc:sldChg>
      <pc:sldChg chg="modSp mod setBg">
        <pc:chgData name="Johnson, Kathy" userId="S::kjohnson@gwinnetttech.edu::bc454295-a45c-4866-b0f4-dd150e906dc9" providerId="AD" clId="Web-{FADA986A-5F76-52FF-4D24-5E39149A5124}" dt="2023-09-21T19:14:26.314" v="37" actId="14100"/>
        <pc:sldMkLst>
          <pc:docMk/>
          <pc:sldMk cId="0" sldId="297"/>
        </pc:sldMkLst>
        <pc:spChg chg="mod">
          <ac:chgData name="Johnson, Kathy" userId="S::kjohnson@gwinnetttech.edu::bc454295-a45c-4866-b0f4-dd150e906dc9" providerId="AD" clId="Web-{FADA986A-5F76-52FF-4D24-5E39149A5124}" dt="2023-09-21T19:14:26.314" v="37" actId="14100"/>
          <ac:spMkLst>
            <pc:docMk/>
            <pc:sldMk cId="0" sldId="297"/>
            <ac:spMk id="11267" creationId="{445FD4A9-BA29-458F-8D02-A9B9875008F7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4:17.157" v="36"/>
          <ac:spMkLst>
            <pc:docMk/>
            <pc:sldMk cId="0" sldId="297"/>
            <ac:spMk id="11270" creationId="{B7F89FFF-7E4C-4302-A37E-31DED7AF1581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4:17.157" v="36"/>
          <ac:spMkLst>
            <pc:docMk/>
            <pc:sldMk cId="0" sldId="297"/>
            <ac:spMk id="11271" creationId="{1345A090-ABE5-4826-A130-CA2F303A88F2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19:14:17.157" v="36"/>
          <ac:picMkLst>
            <pc:docMk/>
            <pc:sldMk cId="0" sldId="297"/>
            <ac:picMk id="11268" creationId="{614A8289-7D6D-4FE8-B26B-91CAB679FF7B}"/>
          </ac:picMkLst>
        </pc:picChg>
        <pc:picChg chg="mod">
          <ac:chgData name="Johnson, Kathy" userId="S::kjohnson@gwinnetttech.edu::bc454295-a45c-4866-b0f4-dd150e906dc9" providerId="AD" clId="Web-{FADA986A-5F76-52FF-4D24-5E39149A5124}" dt="2023-09-21T19:14:17.157" v="36"/>
          <ac:picMkLst>
            <pc:docMk/>
            <pc:sldMk cId="0" sldId="297"/>
            <ac:picMk id="11269" creationId="{EE706995-6D65-47E4-AD05-3CF5F5E826E2}"/>
          </ac:picMkLst>
        </pc:picChg>
      </pc:sldChg>
      <pc:sldChg chg="modSp mod setBg">
        <pc:chgData name="Johnson, Kathy" userId="S::kjohnson@gwinnetttech.edu::bc454295-a45c-4866-b0f4-dd150e906dc9" providerId="AD" clId="Web-{FADA986A-5F76-52FF-4D24-5E39149A5124}" dt="2023-09-21T19:15:17.521" v="43" actId="1076"/>
        <pc:sldMkLst>
          <pc:docMk/>
          <pc:sldMk cId="0" sldId="298"/>
        </pc:sldMkLst>
        <pc:spChg chg="mod ord">
          <ac:chgData name="Johnson, Kathy" userId="S::kjohnson@gwinnetttech.edu::bc454295-a45c-4866-b0f4-dd150e906dc9" providerId="AD" clId="Web-{FADA986A-5F76-52FF-4D24-5E39149A5124}" dt="2023-09-21T19:14:46.159" v="38"/>
          <ac:spMkLst>
            <pc:docMk/>
            <pc:sldMk cId="0" sldId="298"/>
            <ac:spMk id="12290" creationId="{C8EFB034-F12A-4D69-8FCB-D892C4EE8879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5:06.848" v="42" actId="1076"/>
          <ac:spMkLst>
            <pc:docMk/>
            <pc:sldMk cId="0" sldId="298"/>
            <ac:spMk id="12294" creationId="{31A3880F-BBCC-478B-8826-6022D39612B9}"/>
          </ac:spMkLst>
        </pc:spChg>
        <pc:spChg chg="mod">
          <ac:chgData name="Johnson, Kathy" userId="S::kjohnson@gwinnetttech.edu::bc454295-a45c-4866-b0f4-dd150e906dc9" providerId="AD" clId="Web-{FADA986A-5F76-52FF-4D24-5E39149A5124}" dt="2023-09-21T19:15:01.879" v="41" actId="1076"/>
          <ac:spMkLst>
            <pc:docMk/>
            <pc:sldMk cId="0" sldId="298"/>
            <ac:spMk id="12295" creationId="{CE6FE3EF-B2CC-4436-8957-C9FC0544DDD4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19:15:17.521" v="43" actId="1076"/>
          <ac:picMkLst>
            <pc:docMk/>
            <pc:sldMk cId="0" sldId="298"/>
            <ac:picMk id="12292" creationId="{4D0916F9-C142-4A93-A2CA-2395E3FF1EF9}"/>
          </ac:picMkLst>
        </pc:picChg>
        <pc:picChg chg="mod">
          <ac:chgData name="Johnson, Kathy" userId="S::kjohnson@gwinnetttech.edu::bc454295-a45c-4866-b0f4-dd150e906dc9" providerId="AD" clId="Web-{FADA986A-5F76-52FF-4D24-5E39149A5124}" dt="2023-09-21T19:14:55.894" v="40" actId="1076"/>
          <ac:picMkLst>
            <pc:docMk/>
            <pc:sldMk cId="0" sldId="298"/>
            <ac:picMk id="12293" creationId="{2B53F409-60DA-4DBE-8AAE-A78BA824A6A8}"/>
          </ac:picMkLst>
        </pc:picChg>
      </pc:sldChg>
      <pc:sldChg chg="addSp delSp modSp mod setBg setClrOvrMap">
        <pc:chgData name="Johnson, Kathy" userId="S::kjohnson@gwinnetttech.edu::bc454295-a45c-4866-b0f4-dd150e906dc9" providerId="AD" clId="Web-{FADA986A-5F76-52FF-4D24-5E39149A5124}" dt="2023-09-21T19:11:38.788" v="26"/>
        <pc:sldMkLst>
          <pc:docMk/>
          <pc:sldMk cId="0" sldId="299"/>
        </pc:sldMkLst>
        <pc:spChg chg="mod">
          <ac:chgData name="Johnson, Kathy" userId="S::kjohnson@gwinnetttech.edu::bc454295-a45c-4866-b0f4-dd150e906dc9" providerId="AD" clId="Web-{FADA986A-5F76-52FF-4D24-5E39149A5124}" dt="2023-09-21T19:11:38.788" v="26"/>
          <ac:spMkLst>
            <pc:docMk/>
            <pc:sldMk cId="0" sldId="299"/>
            <ac:spMk id="8194" creationId="{E4CBBD59-B618-4C34-8456-917134BA94CF}"/>
          </ac:spMkLst>
        </pc:spChg>
        <pc:spChg chg="mod ord">
          <ac:chgData name="Johnson, Kathy" userId="S::kjohnson@gwinnetttech.edu::bc454295-a45c-4866-b0f4-dd150e906dc9" providerId="AD" clId="Web-{FADA986A-5F76-52FF-4D24-5E39149A5124}" dt="2023-09-21T19:11:38.788" v="26"/>
          <ac:spMkLst>
            <pc:docMk/>
            <pc:sldMk cId="0" sldId="299"/>
            <ac:spMk id="8195" creationId="{1ECFB3CC-91B9-477B-A692-F1D19255BE82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19:11:19.912" v="22"/>
          <ac:spMkLst>
            <pc:docMk/>
            <pc:sldMk cId="0" sldId="299"/>
            <ac:spMk id="8201" creationId="{0F164E5A-ABC0-4A97-86CA-5F7C26615F3C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19:11:19.912" v="22"/>
          <ac:spMkLst>
            <pc:docMk/>
            <pc:sldMk cId="0" sldId="299"/>
            <ac:spMk id="8203" creationId="{C2393E8D-D10F-4FE1-AC21-8B44BEB50089}"/>
          </ac:spMkLst>
        </pc:spChg>
        <pc:spChg chg="add del">
          <ac:chgData name="Johnson, Kathy" userId="S::kjohnson@gwinnetttech.edu::bc454295-a45c-4866-b0f4-dd150e906dc9" providerId="AD" clId="Web-{FADA986A-5F76-52FF-4D24-5E39149A5124}" dt="2023-09-21T19:11:38.788" v="26"/>
          <ac:spMkLst>
            <pc:docMk/>
            <pc:sldMk cId="0" sldId="299"/>
            <ac:spMk id="8205" creationId="{15045B1D-AED4-407C-BC82-BF20E4E4FF38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11:38.788" v="26"/>
          <ac:spMkLst>
            <pc:docMk/>
            <pc:sldMk cId="0" sldId="299"/>
            <ac:spMk id="8210" creationId="{05325879-C4B2-475E-B853-DC8F21A63351}"/>
          </ac:spMkLst>
        </pc:spChg>
        <pc:spChg chg="add">
          <ac:chgData name="Johnson, Kathy" userId="S::kjohnson@gwinnetttech.edu::bc454295-a45c-4866-b0f4-dd150e906dc9" providerId="AD" clId="Web-{FADA986A-5F76-52FF-4D24-5E39149A5124}" dt="2023-09-21T19:11:38.788" v="26"/>
          <ac:spMkLst>
            <pc:docMk/>
            <pc:sldMk cId="0" sldId="299"/>
            <ac:spMk id="8212" creationId="{012C085F-3B19-420D-902A-B55695F5036C}"/>
          </ac:spMkLst>
        </pc:spChg>
        <pc:picChg chg="mod ord">
          <ac:chgData name="Johnson, Kathy" userId="S::kjohnson@gwinnetttech.edu::bc454295-a45c-4866-b0f4-dd150e906dc9" providerId="AD" clId="Web-{FADA986A-5F76-52FF-4D24-5E39149A5124}" dt="2023-09-21T19:11:38.788" v="26"/>
          <ac:picMkLst>
            <pc:docMk/>
            <pc:sldMk cId="0" sldId="299"/>
            <ac:picMk id="8196" creationId="{B89BDBCA-8DCD-4DA8-AF87-03E5B46CC3D3}"/>
          </ac:picMkLst>
        </pc:picChg>
      </pc:sldChg>
      <pc:sldChg chg="modSp">
        <pc:chgData name="Johnson, Kathy" userId="S::kjohnson@gwinnetttech.edu::bc454295-a45c-4866-b0f4-dd150e906dc9" providerId="AD" clId="Web-{FADA986A-5F76-52FF-4D24-5E39149A5124}" dt="2023-09-21T21:10:49.771" v="252" actId="1076"/>
        <pc:sldMkLst>
          <pc:docMk/>
          <pc:sldMk cId="0" sldId="301"/>
        </pc:sldMkLst>
        <pc:picChg chg="mod">
          <ac:chgData name="Johnson, Kathy" userId="S::kjohnson@gwinnetttech.edu::bc454295-a45c-4866-b0f4-dd150e906dc9" providerId="AD" clId="Web-{FADA986A-5F76-52FF-4D24-5E39149A5124}" dt="2023-09-21T21:10:49.771" v="252" actId="1076"/>
          <ac:picMkLst>
            <pc:docMk/>
            <pc:sldMk cId="0" sldId="301"/>
            <ac:picMk id="50180" creationId="{0406819E-9BD1-4E15-AC1C-F6DA4C171B92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1:11:01.662" v="253"/>
        <pc:sldMkLst>
          <pc:docMk/>
          <pc:sldMk cId="0" sldId="302"/>
        </pc:sldMkLst>
        <pc:spChg chg="mod">
          <ac:chgData name="Johnson, Kathy" userId="S::kjohnson@gwinnetttech.edu::bc454295-a45c-4866-b0f4-dd150e906dc9" providerId="AD" clId="Web-{FADA986A-5F76-52FF-4D24-5E39149A5124}" dt="2023-09-21T21:11:01.662" v="253"/>
          <ac:spMkLst>
            <pc:docMk/>
            <pc:sldMk cId="0" sldId="302"/>
            <ac:spMk id="52226" creationId="{7B37246D-5A38-4260-85FD-A49D526139AB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11:01.662" v="253"/>
          <ac:spMkLst>
            <pc:docMk/>
            <pc:sldMk cId="0" sldId="302"/>
            <ac:spMk id="52227" creationId="{04174DD7-E27F-4393-B581-267CF2A9B99B}"/>
          </ac:spMkLst>
        </pc:spChg>
        <pc:picChg chg="add">
          <ac:chgData name="Johnson, Kathy" userId="S::kjohnson@gwinnetttech.edu::bc454295-a45c-4866-b0f4-dd150e906dc9" providerId="AD" clId="Web-{FADA986A-5F76-52FF-4D24-5E39149A5124}" dt="2023-09-21T21:11:01.662" v="253"/>
          <ac:picMkLst>
            <pc:docMk/>
            <pc:sldMk cId="0" sldId="302"/>
            <ac:picMk id="52229" creationId="{A7C29065-0ABC-A33E-D75B-D91FB6B81F08}"/>
          </ac:picMkLst>
        </pc:picChg>
      </pc:sldChg>
      <pc:sldChg chg="addSp modSp mod setBg">
        <pc:chgData name="Johnson, Kathy" userId="S::kjohnson@gwinnetttech.edu::bc454295-a45c-4866-b0f4-dd150e906dc9" providerId="AD" clId="Web-{FADA986A-5F76-52FF-4D24-5E39149A5124}" dt="2023-09-21T21:11:30.850" v="256"/>
        <pc:sldMkLst>
          <pc:docMk/>
          <pc:sldMk cId="0" sldId="303"/>
        </pc:sldMkLst>
        <pc:spChg chg="mod">
          <ac:chgData name="Johnson, Kathy" userId="S::kjohnson@gwinnetttech.edu::bc454295-a45c-4866-b0f4-dd150e906dc9" providerId="AD" clId="Web-{FADA986A-5F76-52FF-4D24-5E39149A5124}" dt="2023-09-21T21:11:30.850" v="256"/>
          <ac:spMkLst>
            <pc:docMk/>
            <pc:sldMk cId="0" sldId="303"/>
            <ac:spMk id="56322" creationId="{D12A652D-F09D-407B-952F-62A0447ACA99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11:30.850" v="256"/>
          <ac:spMkLst>
            <pc:docMk/>
            <pc:sldMk cId="0" sldId="303"/>
            <ac:spMk id="56323" creationId="{66302555-B8F0-4B78-9C68-DAF6F9EED1DD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1:11:30.850" v="256"/>
          <ac:spMkLst>
            <pc:docMk/>
            <pc:sldMk cId="0" sldId="303"/>
            <ac:spMk id="56328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1:11:30.850" v="256"/>
          <ac:cxnSpMkLst>
            <pc:docMk/>
            <pc:sldMk cId="0" sldId="303"/>
            <ac:cxnSpMk id="56330" creationId="{21FCCE20-1E4F-44FF-87B4-379D391A2D12}"/>
          </ac:cxnSpMkLst>
        </pc:cxnChg>
      </pc:sldChg>
      <pc:sldChg chg="addSp modSp mod setBg">
        <pc:chgData name="Johnson, Kathy" userId="S::kjohnson@gwinnetttech.edu::bc454295-a45c-4866-b0f4-dd150e906dc9" providerId="AD" clId="Web-{FADA986A-5F76-52FF-4D24-5E39149A5124}" dt="2023-09-21T21:11:44.507" v="257"/>
        <pc:sldMkLst>
          <pc:docMk/>
          <pc:sldMk cId="0" sldId="304"/>
        </pc:sldMkLst>
        <pc:spChg chg="mod">
          <ac:chgData name="Johnson, Kathy" userId="S::kjohnson@gwinnetttech.edu::bc454295-a45c-4866-b0f4-dd150e906dc9" providerId="AD" clId="Web-{FADA986A-5F76-52FF-4D24-5E39149A5124}" dt="2023-09-21T21:11:44.507" v="257"/>
          <ac:spMkLst>
            <pc:docMk/>
            <pc:sldMk cId="0" sldId="304"/>
            <ac:spMk id="3" creationId="{A0D4ABA3-AF97-42CA-B34B-6E60FD81F27B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11:44.507" v="257"/>
          <ac:spMkLst>
            <pc:docMk/>
            <pc:sldMk cId="0" sldId="304"/>
            <ac:spMk id="59394" creationId="{78C26C69-BBEF-4110-AD6B-808C8C53E6A3}"/>
          </ac:spMkLst>
        </pc:spChg>
        <pc:spChg chg="add">
          <ac:chgData name="Johnson, Kathy" userId="S::kjohnson@gwinnetttech.edu::bc454295-a45c-4866-b0f4-dd150e906dc9" providerId="AD" clId="Web-{FADA986A-5F76-52FF-4D24-5E39149A5124}" dt="2023-09-21T21:11:44.507" v="257"/>
          <ac:spMkLst>
            <pc:docMk/>
            <pc:sldMk cId="0" sldId="304"/>
            <ac:spMk id="59399" creationId="{BD4E11C7-7BD5-4045-AC27-3F529BEC73BA}"/>
          </ac:spMkLst>
        </pc:spChg>
        <pc:cxnChg chg="add">
          <ac:chgData name="Johnson, Kathy" userId="S::kjohnson@gwinnetttech.edu::bc454295-a45c-4866-b0f4-dd150e906dc9" providerId="AD" clId="Web-{FADA986A-5F76-52FF-4D24-5E39149A5124}" dt="2023-09-21T21:11:44.507" v="257"/>
          <ac:cxnSpMkLst>
            <pc:docMk/>
            <pc:sldMk cId="0" sldId="304"/>
            <ac:cxnSpMk id="59401" creationId="{21FCCE20-1E4F-44FF-87B4-379D391A2D12}"/>
          </ac:cxnSpMkLst>
        </pc:cxnChg>
      </pc:sldChg>
      <pc:sldChg chg="delSp modSp">
        <pc:chgData name="Johnson, Kathy" userId="S::kjohnson@gwinnetttech.edu::bc454295-a45c-4866-b0f4-dd150e906dc9" providerId="AD" clId="Web-{FADA986A-5F76-52FF-4D24-5E39149A5124}" dt="2023-09-21T20:50:40.722" v="239" actId="20577"/>
        <pc:sldMkLst>
          <pc:docMk/>
          <pc:sldMk cId="0" sldId="305"/>
        </pc:sldMkLst>
        <pc:spChg chg="mod">
          <ac:chgData name="Johnson, Kathy" userId="S::kjohnson@gwinnetttech.edu::bc454295-a45c-4866-b0f4-dd150e906dc9" providerId="AD" clId="Web-{FADA986A-5F76-52FF-4D24-5E39149A5124}" dt="2023-09-21T20:50:40.722" v="239" actId="20577"/>
          <ac:spMkLst>
            <pc:docMk/>
            <pc:sldMk cId="0" sldId="305"/>
            <ac:spMk id="36867" creationId="{8962D3AA-6B90-44A3-9DF7-8FEE8DD408CB}"/>
          </ac:spMkLst>
        </pc:spChg>
        <pc:spChg chg="del mod">
          <ac:chgData name="Johnson, Kathy" userId="S::kjohnson@gwinnetttech.edu::bc454295-a45c-4866-b0f4-dd150e906dc9" providerId="AD" clId="Web-{FADA986A-5F76-52FF-4D24-5E39149A5124}" dt="2023-09-21T20:49:28.079" v="229"/>
          <ac:spMkLst>
            <pc:docMk/>
            <pc:sldMk cId="0" sldId="305"/>
            <ac:spMk id="37890" creationId="{41E231F2-66D8-4FC6-81CE-829EC3CB1C07}"/>
          </ac:spMkLst>
        </pc:spChg>
        <pc:spChg chg="del">
          <ac:chgData name="Johnson, Kathy" userId="S::kjohnson@gwinnetttech.edu::bc454295-a45c-4866-b0f4-dd150e906dc9" providerId="AD" clId="Web-{FADA986A-5F76-52FF-4D24-5E39149A5124}" dt="2023-09-21T20:49:33.454" v="230"/>
          <ac:spMkLst>
            <pc:docMk/>
            <pc:sldMk cId="0" sldId="305"/>
            <ac:spMk id="37891" creationId="{896E42F0-4278-4173-B469-C374A7A56FE3}"/>
          </ac:spMkLst>
        </pc:spChg>
      </pc:sldChg>
      <pc:sldChg chg="addSp delSp modSp">
        <pc:chgData name="Johnson, Kathy" userId="S::kjohnson@gwinnetttech.edu::bc454295-a45c-4866-b0f4-dd150e906dc9" providerId="AD" clId="Web-{FADA986A-5F76-52FF-4D24-5E39149A5124}" dt="2023-09-21T21:07:13.813" v="245" actId="1076"/>
        <pc:sldMkLst>
          <pc:docMk/>
          <pc:sldMk cId="0" sldId="307"/>
        </pc:sldMkLst>
        <pc:spChg chg="del">
          <ac:chgData name="Johnson, Kathy" userId="S::kjohnson@gwinnetttech.edu::bc454295-a45c-4866-b0f4-dd150e906dc9" providerId="AD" clId="Web-{FADA986A-5F76-52FF-4D24-5E39149A5124}" dt="2023-09-21T21:06:55.610" v="240"/>
          <ac:spMkLst>
            <pc:docMk/>
            <pc:sldMk cId="0" sldId="307"/>
            <ac:spMk id="39938" creationId="{CC096A93-DC06-4956-935C-036F044EA9D6}"/>
          </ac:spMkLst>
        </pc:spChg>
        <pc:spChg chg="del mod">
          <ac:chgData name="Johnson, Kathy" userId="S::kjohnson@gwinnetttech.edu::bc454295-a45c-4866-b0f4-dd150e906dc9" providerId="AD" clId="Web-{FADA986A-5F76-52FF-4D24-5E39149A5124}" dt="2023-09-21T21:07:07.922" v="244"/>
          <ac:spMkLst>
            <pc:docMk/>
            <pc:sldMk cId="0" sldId="307"/>
            <ac:spMk id="39939" creationId="{768F9128-F1CC-4E30-9780-55F89992F4A7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07:13.813" v="245" actId="1076"/>
          <ac:spMkLst>
            <pc:docMk/>
            <pc:sldMk cId="0" sldId="307"/>
            <ac:spMk id="40963" creationId="{F0294993-DA86-4C56-B690-7200ED3EC423}"/>
          </ac:spMkLst>
        </pc:spChg>
        <pc:picChg chg="add del">
          <ac:chgData name="Johnson, Kathy" userId="S::kjohnson@gwinnetttech.edu::bc454295-a45c-4866-b0f4-dd150e906dc9" providerId="AD" clId="Web-{FADA986A-5F76-52FF-4D24-5E39149A5124}" dt="2023-09-21T21:07:03.750" v="243"/>
          <ac:picMkLst>
            <pc:docMk/>
            <pc:sldMk cId="0" sldId="307"/>
            <ac:picMk id="34822" creationId="{8B986649-A933-40F1-8AC5-B021C02B226F}"/>
          </ac:picMkLst>
        </pc:picChg>
      </pc:sldChg>
      <pc:sldChg chg="delSp modSp">
        <pc:chgData name="Johnson, Kathy" userId="S::kjohnson@gwinnetttech.edu::bc454295-a45c-4866-b0f4-dd150e906dc9" providerId="AD" clId="Web-{FADA986A-5F76-52FF-4D24-5E39149A5124}" dt="2023-09-21T21:07:46.283" v="249"/>
        <pc:sldMkLst>
          <pc:docMk/>
          <pc:sldMk cId="0" sldId="308"/>
        </pc:sldMkLst>
        <pc:spChg chg="del">
          <ac:chgData name="Johnson, Kathy" userId="S::kjohnson@gwinnetttech.edu::bc454295-a45c-4866-b0f4-dd150e906dc9" providerId="AD" clId="Web-{FADA986A-5F76-52FF-4D24-5E39149A5124}" dt="2023-09-21T21:07:46.283" v="249"/>
          <ac:spMkLst>
            <pc:docMk/>
            <pc:sldMk cId="0" sldId="308"/>
            <ac:spMk id="40962" creationId="{F83FE0E4-D420-441F-9A1C-23012637B1B9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07:42.314" v="248" actId="20577"/>
          <ac:spMkLst>
            <pc:docMk/>
            <pc:sldMk cId="0" sldId="308"/>
            <ac:spMk id="41987" creationId="{7BCB0D6E-F9CA-420E-BB05-6168B3493A60}"/>
          </ac:spMkLst>
        </pc:spChg>
      </pc:sldChg>
      <pc:sldChg chg="modSp">
        <pc:chgData name="Johnson, Kathy" userId="S::kjohnson@gwinnetttech.edu::bc454295-a45c-4866-b0f4-dd150e906dc9" providerId="AD" clId="Web-{FADA986A-5F76-52FF-4D24-5E39149A5124}" dt="2023-09-21T21:08:20.049" v="250" actId="1076"/>
        <pc:sldMkLst>
          <pc:docMk/>
          <pc:sldMk cId="0" sldId="309"/>
        </pc:sldMkLst>
        <pc:spChg chg="mod">
          <ac:chgData name="Johnson, Kathy" userId="S::kjohnson@gwinnetttech.edu::bc454295-a45c-4866-b0f4-dd150e906dc9" providerId="AD" clId="Web-{FADA986A-5F76-52FF-4D24-5E39149A5124}" dt="2023-09-21T21:08:20.049" v="250" actId="1076"/>
          <ac:spMkLst>
            <pc:docMk/>
            <pc:sldMk cId="0" sldId="309"/>
            <ac:spMk id="41991" creationId="{32F3A8CC-7122-40B2-9EDB-FA8E3B330368}"/>
          </ac:spMkLst>
        </pc:spChg>
      </pc:sldChg>
      <pc:sldChg chg="modSp mod setBg">
        <pc:chgData name="Johnson, Kathy" userId="S::kjohnson@gwinnetttech.edu::bc454295-a45c-4866-b0f4-dd150e906dc9" providerId="AD" clId="Web-{FADA986A-5F76-52FF-4D24-5E39149A5124}" dt="2023-09-21T21:08:38.018" v="251"/>
        <pc:sldMkLst>
          <pc:docMk/>
          <pc:sldMk cId="0" sldId="310"/>
        </pc:sldMkLst>
        <pc:spChg chg="mod">
          <ac:chgData name="Johnson, Kathy" userId="S::kjohnson@gwinnetttech.edu::bc454295-a45c-4866-b0f4-dd150e906dc9" providerId="AD" clId="Web-{FADA986A-5F76-52FF-4D24-5E39149A5124}" dt="2023-09-21T21:08:38.018" v="251"/>
          <ac:spMkLst>
            <pc:docMk/>
            <pc:sldMk cId="0" sldId="310"/>
            <ac:spMk id="2" creationId="{DDF8FCE2-84B0-4A04-8F1D-F9DA67C1D634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08:38.018" v="251"/>
          <ac:spMkLst>
            <pc:docMk/>
            <pc:sldMk cId="0" sldId="310"/>
            <ac:spMk id="43010" creationId="{D55E9C0F-108C-4730-A886-CD24F8F1233D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08:38.018" v="251"/>
          <ac:spMkLst>
            <pc:docMk/>
            <pc:sldMk cId="0" sldId="310"/>
            <ac:spMk id="43011" creationId="{1E41E81D-5CDA-43D9-B376-6D7ED42A5899}"/>
          </ac:spMkLst>
        </pc:spChg>
        <pc:spChg chg="mod">
          <ac:chgData name="Johnson, Kathy" userId="S::kjohnson@gwinnetttech.edu::bc454295-a45c-4866-b0f4-dd150e906dc9" providerId="AD" clId="Web-{FADA986A-5F76-52FF-4D24-5E39149A5124}" dt="2023-09-21T21:08:38.018" v="251"/>
          <ac:spMkLst>
            <pc:docMk/>
            <pc:sldMk cId="0" sldId="310"/>
            <ac:spMk id="43012" creationId="{FC13FC67-0B71-4C64-9075-7CE64CC13D94}"/>
          </ac:spMkLst>
        </pc:spChg>
        <pc:picChg chg="mod ord">
          <ac:chgData name="Johnson, Kathy" userId="S::kjohnson@gwinnetttech.edu::bc454295-a45c-4866-b0f4-dd150e906dc9" providerId="AD" clId="Web-{FADA986A-5F76-52FF-4D24-5E39149A5124}" dt="2023-09-21T21:08:38.018" v="251"/>
          <ac:picMkLst>
            <pc:docMk/>
            <pc:sldMk cId="0" sldId="310"/>
            <ac:picMk id="43014" creationId="{82EB01EF-150D-4FD6-8219-847DE1E0530A}"/>
          </ac:picMkLst>
        </pc:picChg>
      </pc:sldChg>
      <pc:sldChg chg="modSp">
        <pc:chgData name="Johnson, Kathy" userId="S::kjohnson@gwinnetttech.edu::bc454295-a45c-4866-b0f4-dd150e906dc9" providerId="AD" clId="Web-{FADA986A-5F76-52FF-4D24-5E39149A5124}" dt="2023-09-21T21:11:27.506" v="255" actId="20577"/>
        <pc:sldMkLst>
          <pc:docMk/>
          <pc:sldMk cId="0" sldId="324"/>
        </pc:sldMkLst>
        <pc:spChg chg="mod">
          <ac:chgData name="Johnson, Kathy" userId="S::kjohnson@gwinnetttech.edu::bc454295-a45c-4866-b0f4-dd150e906dc9" providerId="AD" clId="Web-{FADA986A-5F76-52FF-4D24-5E39149A5124}" dt="2023-09-21T21:11:27.506" v="255" actId="20577"/>
          <ac:spMkLst>
            <pc:docMk/>
            <pc:sldMk cId="0" sldId="324"/>
            <ac:spMk id="55298" creationId="{6E75216B-23D0-4036-A802-33F3721EE959}"/>
          </ac:spMkLst>
        </pc:spChg>
        <pc:picChg chg="mod">
          <ac:chgData name="Johnson, Kathy" userId="S::kjohnson@gwinnetttech.edu::bc454295-a45c-4866-b0f4-dd150e906dc9" providerId="AD" clId="Web-{FADA986A-5F76-52FF-4D24-5E39149A5124}" dt="2023-09-21T21:11:19.928" v="254" actId="1076"/>
          <ac:picMkLst>
            <pc:docMk/>
            <pc:sldMk cId="0" sldId="324"/>
            <ac:picMk id="55299" creationId="{0E836BFD-A08F-43B4-A0CA-CE4EAA80575E}"/>
          </ac:picMkLst>
        </pc:picChg>
      </pc:sldChg>
      <pc:sldChg chg="add replId">
        <pc:chgData name="Johnson, Kathy" userId="S::kjohnson@gwinnetttech.edu::bc454295-a45c-4866-b0f4-dd150e906dc9" providerId="AD" clId="Web-{FADA986A-5F76-52FF-4D24-5E39149A5124}" dt="2023-09-21T20:28:31.537" v="143"/>
        <pc:sldMkLst>
          <pc:docMk/>
          <pc:sldMk cId="1750759970" sldId="32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FE44A-F1AB-460F-B919-571D6B0D9ED5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82E327-5A88-4534-9A24-F5F7A856AFFE}">
      <dgm:prSet/>
      <dgm:spPr/>
      <dgm:t>
        <a:bodyPr/>
        <a:lstStyle/>
        <a:p>
          <a:r>
            <a:rPr lang="en-US"/>
            <a:t>Contrast</a:t>
          </a:r>
        </a:p>
      </dgm:t>
    </dgm:pt>
    <dgm:pt modelId="{EFAA5501-1A5E-4572-AF2B-FD2781B0785D}" type="parTrans" cxnId="{E5A8C886-DA14-421E-B195-9940ABA5FF34}">
      <dgm:prSet/>
      <dgm:spPr/>
      <dgm:t>
        <a:bodyPr/>
        <a:lstStyle/>
        <a:p>
          <a:endParaRPr lang="en-US"/>
        </a:p>
      </dgm:t>
    </dgm:pt>
    <dgm:pt modelId="{153562BD-93B9-40A4-8107-9DDF65B74C1D}" type="sibTrans" cxnId="{E5A8C886-DA14-421E-B195-9940ABA5FF34}">
      <dgm:prSet/>
      <dgm:spPr/>
      <dgm:t>
        <a:bodyPr/>
        <a:lstStyle/>
        <a:p>
          <a:endParaRPr lang="en-US"/>
        </a:p>
      </dgm:t>
    </dgm:pt>
    <dgm:pt modelId="{28FE721B-4ED5-43D7-8157-C89F272BAA16}">
      <dgm:prSet/>
      <dgm:spPr/>
      <dgm:t>
        <a:bodyPr/>
        <a:lstStyle/>
        <a:p>
          <a:pPr rtl="0"/>
          <a:r>
            <a:rPr lang="en-US">
              <a:latin typeface="Corbel" panose="020B0503020204020204"/>
            </a:rPr>
            <a:t>Determines </a:t>
          </a:r>
          <a:r>
            <a:rPr lang="en-US"/>
            <a:t>range of brilliancies that are displayed.</a:t>
          </a:r>
          <a:r>
            <a:rPr lang="en-US">
              <a:latin typeface="Corbel" panose="020B0503020204020204"/>
            </a:rPr>
            <a:t> </a:t>
          </a:r>
          <a:endParaRPr lang="en-US"/>
        </a:p>
      </dgm:t>
    </dgm:pt>
    <dgm:pt modelId="{1143B893-7AAF-47AF-9835-3E6AC51592C1}" type="parTrans" cxnId="{FACCD28C-2377-4774-A3D1-666F15945175}">
      <dgm:prSet/>
      <dgm:spPr/>
      <dgm:t>
        <a:bodyPr/>
        <a:lstStyle/>
        <a:p>
          <a:endParaRPr lang="en-US"/>
        </a:p>
      </dgm:t>
    </dgm:pt>
    <dgm:pt modelId="{76F1EC36-B53D-469D-BE7E-D4A265589F7B}" type="sibTrans" cxnId="{FACCD28C-2377-4774-A3D1-666F15945175}">
      <dgm:prSet/>
      <dgm:spPr/>
      <dgm:t>
        <a:bodyPr/>
        <a:lstStyle/>
        <a:p>
          <a:endParaRPr lang="en-US"/>
        </a:p>
      </dgm:t>
    </dgm:pt>
    <dgm:pt modelId="{1008D4D0-5DDE-494D-A768-5E6AEFB3D1C0}">
      <dgm:prSet/>
      <dgm:spPr/>
      <dgm:t>
        <a:bodyPr/>
        <a:lstStyle/>
        <a:p>
          <a:pPr rtl="0"/>
          <a:r>
            <a:rPr lang="en-US"/>
            <a:t>Bistable images are high contrast.</a:t>
          </a:r>
          <a:r>
            <a:rPr lang="en-US">
              <a:latin typeface="Corbel" panose="020B0503020204020204"/>
            </a:rPr>
            <a:t> </a:t>
          </a:r>
          <a:endParaRPr lang="en-US"/>
        </a:p>
      </dgm:t>
    </dgm:pt>
    <dgm:pt modelId="{CFF6899E-B85B-46A4-838E-F27383C85496}" type="parTrans" cxnId="{CFE7C1C3-0B91-4D59-BF5F-2183E84B11EC}">
      <dgm:prSet/>
      <dgm:spPr/>
      <dgm:t>
        <a:bodyPr/>
        <a:lstStyle/>
        <a:p>
          <a:endParaRPr lang="en-US"/>
        </a:p>
      </dgm:t>
    </dgm:pt>
    <dgm:pt modelId="{5DC537C5-3360-42C7-B395-8EF9061A33A9}" type="sibTrans" cxnId="{CFE7C1C3-0B91-4D59-BF5F-2183E84B11EC}">
      <dgm:prSet/>
      <dgm:spPr/>
      <dgm:t>
        <a:bodyPr/>
        <a:lstStyle/>
        <a:p>
          <a:endParaRPr lang="en-US"/>
        </a:p>
      </dgm:t>
    </dgm:pt>
    <dgm:pt modelId="{B67E6613-F9B1-4270-BFA7-F8EB1BCAC77A}">
      <dgm:prSet/>
      <dgm:spPr/>
      <dgm:t>
        <a:bodyPr/>
        <a:lstStyle/>
        <a:p>
          <a:r>
            <a:rPr lang="en-US"/>
            <a:t>Brightness</a:t>
          </a:r>
        </a:p>
      </dgm:t>
    </dgm:pt>
    <dgm:pt modelId="{9F9CD963-0039-4094-A4E6-C7F72B311FEF}" type="parTrans" cxnId="{A7D00F9F-19F8-4ECF-BA6A-EF1B6C79E831}">
      <dgm:prSet/>
      <dgm:spPr/>
      <dgm:t>
        <a:bodyPr/>
        <a:lstStyle/>
        <a:p>
          <a:endParaRPr lang="en-US"/>
        </a:p>
      </dgm:t>
    </dgm:pt>
    <dgm:pt modelId="{94B2C3BC-7885-4E3C-892F-FEF629ABB077}" type="sibTrans" cxnId="{A7D00F9F-19F8-4ECF-BA6A-EF1B6C79E831}">
      <dgm:prSet/>
      <dgm:spPr/>
      <dgm:t>
        <a:bodyPr/>
        <a:lstStyle/>
        <a:p>
          <a:endParaRPr lang="en-US"/>
        </a:p>
      </dgm:t>
    </dgm:pt>
    <dgm:pt modelId="{B2D64D5E-383A-4E18-940D-9D8061C87D93}">
      <dgm:prSet/>
      <dgm:spPr/>
      <dgm:t>
        <a:bodyPr/>
        <a:lstStyle/>
        <a:p>
          <a:r>
            <a:rPr lang="en-US">
              <a:latin typeface="Corbel" panose="020B0503020204020204"/>
            </a:rPr>
            <a:t>Determines</a:t>
          </a:r>
          <a:r>
            <a:rPr lang="en-US"/>
            <a:t> the brilliance of the signals displayed</a:t>
          </a:r>
        </a:p>
      </dgm:t>
    </dgm:pt>
    <dgm:pt modelId="{D362D2CB-C6BB-4135-9A3F-6C3F75C678B4}" type="parTrans" cxnId="{459DA6A7-077D-4761-B1EC-A7EA1C85AC38}">
      <dgm:prSet/>
      <dgm:spPr/>
      <dgm:t>
        <a:bodyPr/>
        <a:lstStyle/>
        <a:p>
          <a:endParaRPr lang="en-US"/>
        </a:p>
      </dgm:t>
    </dgm:pt>
    <dgm:pt modelId="{28AC1B44-8E51-435C-9E35-43218397B51D}" type="sibTrans" cxnId="{459DA6A7-077D-4761-B1EC-A7EA1C85AC38}">
      <dgm:prSet/>
      <dgm:spPr/>
      <dgm:t>
        <a:bodyPr/>
        <a:lstStyle/>
        <a:p>
          <a:endParaRPr lang="en-US"/>
        </a:p>
      </dgm:t>
    </dgm:pt>
    <dgm:pt modelId="{944C7F32-7FC4-4EA3-83C4-C4DAF7A4707C}" type="pres">
      <dgm:prSet presAssocID="{6E6FE44A-F1AB-460F-B919-571D6B0D9ED5}" presName="Name0" presStyleCnt="0">
        <dgm:presLayoutVars>
          <dgm:dir/>
          <dgm:animLvl val="lvl"/>
          <dgm:resizeHandles val="exact"/>
        </dgm:presLayoutVars>
      </dgm:prSet>
      <dgm:spPr/>
    </dgm:pt>
    <dgm:pt modelId="{C6C91F59-5971-4F1B-9D80-16CBE3E313A1}" type="pres">
      <dgm:prSet presAssocID="{8482E327-5A88-4534-9A24-F5F7A856AFFE}" presName="composite" presStyleCnt="0"/>
      <dgm:spPr/>
    </dgm:pt>
    <dgm:pt modelId="{18EDD337-F063-4CDE-949A-4A8ABD5F531B}" type="pres">
      <dgm:prSet presAssocID="{8482E327-5A88-4534-9A24-F5F7A856AFF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6FAC487-CB9F-4ED1-9279-97B62CF96578}" type="pres">
      <dgm:prSet presAssocID="{8482E327-5A88-4534-9A24-F5F7A856AFFE}" presName="desTx" presStyleLbl="alignAccFollowNode1" presStyleIdx="0" presStyleCnt="2">
        <dgm:presLayoutVars>
          <dgm:bulletEnabled val="1"/>
        </dgm:presLayoutVars>
      </dgm:prSet>
      <dgm:spPr/>
    </dgm:pt>
    <dgm:pt modelId="{70D97A95-C162-401E-B5DB-10B97027625D}" type="pres">
      <dgm:prSet presAssocID="{153562BD-93B9-40A4-8107-9DDF65B74C1D}" presName="space" presStyleCnt="0"/>
      <dgm:spPr/>
    </dgm:pt>
    <dgm:pt modelId="{629D80A7-55C6-4F56-85BA-0E1DF25499C5}" type="pres">
      <dgm:prSet presAssocID="{B67E6613-F9B1-4270-BFA7-F8EB1BCAC77A}" presName="composite" presStyleCnt="0"/>
      <dgm:spPr/>
    </dgm:pt>
    <dgm:pt modelId="{424E676E-1232-47BD-9A77-300E2259ACB3}" type="pres">
      <dgm:prSet presAssocID="{B67E6613-F9B1-4270-BFA7-F8EB1BCAC77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77039CF-723D-4439-8259-A805CCADEAD3}" type="pres">
      <dgm:prSet presAssocID="{B67E6613-F9B1-4270-BFA7-F8EB1BCAC77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69AD14B-CF1A-4C76-BE66-C932CCBFB9E5}" type="presOf" srcId="{B67E6613-F9B1-4270-BFA7-F8EB1BCAC77A}" destId="{424E676E-1232-47BD-9A77-300E2259ACB3}" srcOrd="0" destOrd="0" presId="urn:microsoft.com/office/officeart/2005/8/layout/hList1"/>
    <dgm:cxn modelId="{80CDA771-300A-472F-A02D-E62B5BE89543}" type="presOf" srcId="{B2D64D5E-383A-4E18-940D-9D8061C87D93}" destId="{A77039CF-723D-4439-8259-A805CCADEAD3}" srcOrd="0" destOrd="0" presId="urn:microsoft.com/office/officeart/2005/8/layout/hList1"/>
    <dgm:cxn modelId="{1D31B551-EDA2-49B9-B49A-00E808A0F668}" type="presOf" srcId="{28FE721B-4ED5-43D7-8157-C89F272BAA16}" destId="{36FAC487-CB9F-4ED1-9279-97B62CF96578}" srcOrd="0" destOrd="0" presId="urn:microsoft.com/office/officeart/2005/8/layout/hList1"/>
    <dgm:cxn modelId="{E5A8C886-DA14-421E-B195-9940ABA5FF34}" srcId="{6E6FE44A-F1AB-460F-B919-571D6B0D9ED5}" destId="{8482E327-5A88-4534-9A24-F5F7A856AFFE}" srcOrd="0" destOrd="0" parTransId="{EFAA5501-1A5E-4572-AF2B-FD2781B0785D}" sibTransId="{153562BD-93B9-40A4-8107-9DDF65B74C1D}"/>
    <dgm:cxn modelId="{FACCD28C-2377-4774-A3D1-666F15945175}" srcId="{8482E327-5A88-4534-9A24-F5F7A856AFFE}" destId="{28FE721B-4ED5-43D7-8157-C89F272BAA16}" srcOrd="0" destOrd="0" parTransId="{1143B893-7AAF-47AF-9835-3E6AC51592C1}" sibTransId="{76F1EC36-B53D-469D-BE7E-D4A265589F7B}"/>
    <dgm:cxn modelId="{A7D00F9F-19F8-4ECF-BA6A-EF1B6C79E831}" srcId="{6E6FE44A-F1AB-460F-B919-571D6B0D9ED5}" destId="{B67E6613-F9B1-4270-BFA7-F8EB1BCAC77A}" srcOrd="1" destOrd="0" parTransId="{9F9CD963-0039-4094-A4E6-C7F72B311FEF}" sibTransId="{94B2C3BC-7885-4E3C-892F-FEF629ABB077}"/>
    <dgm:cxn modelId="{70C47CA4-1F69-4803-BFB5-EF9AEEBBFB05}" type="presOf" srcId="{8482E327-5A88-4534-9A24-F5F7A856AFFE}" destId="{18EDD337-F063-4CDE-949A-4A8ABD5F531B}" srcOrd="0" destOrd="0" presId="urn:microsoft.com/office/officeart/2005/8/layout/hList1"/>
    <dgm:cxn modelId="{459DA6A7-077D-4761-B1EC-A7EA1C85AC38}" srcId="{B67E6613-F9B1-4270-BFA7-F8EB1BCAC77A}" destId="{B2D64D5E-383A-4E18-940D-9D8061C87D93}" srcOrd="0" destOrd="0" parTransId="{D362D2CB-C6BB-4135-9A3F-6C3F75C678B4}" sibTransId="{28AC1B44-8E51-435C-9E35-43218397B51D}"/>
    <dgm:cxn modelId="{CFE7C1C3-0B91-4D59-BF5F-2183E84B11EC}" srcId="{8482E327-5A88-4534-9A24-F5F7A856AFFE}" destId="{1008D4D0-5DDE-494D-A768-5E6AEFB3D1C0}" srcOrd="1" destOrd="0" parTransId="{CFF6899E-B85B-46A4-838E-F27383C85496}" sibTransId="{5DC537C5-3360-42C7-B395-8EF9061A33A9}"/>
    <dgm:cxn modelId="{67F4D6EC-FA60-4806-BC8C-4714A953D85B}" type="presOf" srcId="{6E6FE44A-F1AB-460F-B919-571D6B0D9ED5}" destId="{944C7F32-7FC4-4EA3-83C4-C4DAF7A4707C}" srcOrd="0" destOrd="0" presId="urn:microsoft.com/office/officeart/2005/8/layout/hList1"/>
    <dgm:cxn modelId="{68FC29FB-D0CF-46F6-B117-0A45DCE1B924}" type="presOf" srcId="{1008D4D0-5DDE-494D-A768-5E6AEFB3D1C0}" destId="{36FAC487-CB9F-4ED1-9279-97B62CF96578}" srcOrd="0" destOrd="1" presId="urn:microsoft.com/office/officeart/2005/8/layout/hList1"/>
    <dgm:cxn modelId="{B88B69DA-BF0D-4E8A-B900-63A5FAC6E9D0}" type="presParOf" srcId="{944C7F32-7FC4-4EA3-83C4-C4DAF7A4707C}" destId="{C6C91F59-5971-4F1B-9D80-16CBE3E313A1}" srcOrd="0" destOrd="0" presId="urn:microsoft.com/office/officeart/2005/8/layout/hList1"/>
    <dgm:cxn modelId="{98823A4E-7D99-4A52-A1C0-C4595A15CADA}" type="presParOf" srcId="{C6C91F59-5971-4F1B-9D80-16CBE3E313A1}" destId="{18EDD337-F063-4CDE-949A-4A8ABD5F531B}" srcOrd="0" destOrd="0" presId="urn:microsoft.com/office/officeart/2005/8/layout/hList1"/>
    <dgm:cxn modelId="{8D5B4AC9-4C73-4E04-83FD-50C1DC256C61}" type="presParOf" srcId="{C6C91F59-5971-4F1B-9D80-16CBE3E313A1}" destId="{36FAC487-CB9F-4ED1-9279-97B62CF96578}" srcOrd="1" destOrd="0" presId="urn:microsoft.com/office/officeart/2005/8/layout/hList1"/>
    <dgm:cxn modelId="{8DD183DA-1F30-4D1F-B1FA-1E753E9788F7}" type="presParOf" srcId="{944C7F32-7FC4-4EA3-83C4-C4DAF7A4707C}" destId="{70D97A95-C162-401E-B5DB-10B97027625D}" srcOrd="1" destOrd="0" presId="urn:microsoft.com/office/officeart/2005/8/layout/hList1"/>
    <dgm:cxn modelId="{B77EE88B-D29A-4CC6-852B-B12B97550C2D}" type="presParOf" srcId="{944C7F32-7FC4-4EA3-83C4-C4DAF7A4707C}" destId="{629D80A7-55C6-4F56-85BA-0E1DF25499C5}" srcOrd="2" destOrd="0" presId="urn:microsoft.com/office/officeart/2005/8/layout/hList1"/>
    <dgm:cxn modelId="{04F8BDCC-0A7C-4D72-B334-68C9F51F6AF8}" type="presParOf" srcId="{629D80A7-55C6-4F56-85BA-0E1DF25499C5}" destId="{424E676E-1232-47BD-9A77-300E2259ACB3}" srcOrd="0" destOrd="0" presId="urn:microsoft.com/office/officeart/2005/8/layout/hList1"/>
    <dgm:cxn modelId="{90253A18-1AB4-4BA1-949B-0EF7EE64CAE9}" type="presParOf" srcId="{629D80A7-55C6-4F56-85BA-0E1DF25499C5}" destId="{A77039CF-723D-4439-8259-A805CCADEAD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7A1F2-A626-40B8-80E8-B683295E1D0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C9EA85-FCEC-4F04-9244-989CFA29FC4F}">
      <dgm:prSet/>
      <dgm:spPr/>
      <dgm:t>
        <a:bodyPr/>
        <a:lstStyle/>
        <a:p>
          <a:r>
            <a:rPr lang="en-US" b="1"/>
            <a:t>Uniformity </a:t>
          </a:r>
          <a:r>
            <a:rPr lang="en-US"/>
            <a:t>– consistent gray scale quality throughout the image</a:t>
          </a:r>
        </a:p>
      </dgm:t>
    </dgm:pt>
    <dgm:pt modelId="{3F98EF01-56F3-4B15-86F0-D9BE88AD57F9}" type="parTrans" cxnId="{EB284966-01C8-4914-BE81-EA86BCE282F0}">
      <dgm:prSet/>
      <dgm:spPr/>
      <dgm:t>
        <a:bodyPr/>
        <a:lstStyle/>
        <a:p>
          <a:endParaRPr lang="en-US"/>
        </a:p>
      </dgm:t>
    </dgm:pt>
    <dgm:pt modelId="{0573DA4A-7FFD-4195-BAD3-1E8E39888F97}" type="sibTrans" cxnId="{EB284966-01C8-4914-BE81-EA86BCE282F0}">
      <dgm:prSet/>
      <dgm:spPr/>
      <dgm:t>
        <a:bodyPr/>
        <a:lstStyle/>
        <a:p>
          <a:endParaRPr lang="en-US"/>
        </a:p>
      </dgm:t>
    </dgm:pt>
    <dgm:pt modelId="{B822A8A3-053F-415A-89C9-AC7E36152543}">
      <dgm:prSet/>
      <dgm:spPr/>
      <dgm:t>
        <a:bodyPr/>
        <a:lstStyle/>
        <a:p>
          <a:r>
            <a:rPr lang="en-US" b="1"/>
            <a:t>Stability </a:t>
          </a:r>
          <a:r>
            <a:rPr lang="en-US"/>
            <a:t>– does not fade or drift</a:t>
          </a:r>
        </a:p>
      </dgm:t>
    </dgm:pt>
    <dgm:pt modelId="{53FD6791-6C64-4D04-B2E3-EC9246CCDFE3}" type="parTrans" cxnId="{EF20127F-9F78-42A2-A3DD-931C05747D8C}">
      <dgm:prSet/>
      <dgm:spPr/>
      <dgm:t>
        <a:bodyPr/>
        <a:lstStyle/>
        <a:p>
          <a:endParaRPr lang="en-US"/>
        </a:p>
      </dgm:t>
    </dgm:pt>
    <dgm:pt modelId="{40A8B292-D663-4BDC-B37C-D7669F1642A3}" type="sibTrans" cxnId="{EF20127F-9F78-42A2-A3DD-931C05747D8C}">
      <dgm:prSet/>
      <dgm:spPr/>
      <dgm:t>
        <a:bodyPr/>
        <a:lstStyle/>
        <a:p>
          <a:endParaRPr lang="en-US"/>
        </a:p>
      </dgm:t>
    </dgm:pt>
    <dgm:pt modelId="{D5330956-A5CB-47D4-B997-DEDEF5662713}">
      <dgm:prSet/>
      <dgm:spPr/>
      <dgm:t>
        <a:bodyPr/>
        <a:lstStyle/>
        <a:p>
          <a:r>
            <a:rPr lang="en-US" b="1"/>
            <a:t>Durability </a:t>
          </a:r>
          <a:r>
            <a:rPr lang="en-US"/>
            <a:t>– not affected by age or heavy use</a:t>
          </a:r>
        </a:p>
      </dgm:t>
    </dgm:pt>
    <dgm:pt modelId="{6160CB68-F2CE-4041-B605-89688A15104C}" type="parTrans" cxnId="{DF37CF0C-AE61-43BD-A102-F578ED301B24}">
      <dgm:prSet/>
      <dgm:spPr/>
      <dgm:t>
        <a:bodyPr/>
        <a:lstStyle/>
        <a:p>
          <a:endParaRPr lang="en-US"/>
        </a:p>
      </dgm:t>
    </dgm:pt>
    <dgm:pt modelId="{5F7EBDD6-C6A5-40DE-8D2C-6803128CBC2A}" type="sibTrans" cxnId="{DF37CF0C-AE61-43BD-A102-F578ED301B24}">
      <dgm:prSet/>
      <dgm:spPr/>
      <dgm:t>
        <a:bodyPr/>
        <a:lstStyle/>
        <a:p>
          <a:endParaRPr lang="en-US"/>
        </a:p>
      </dgm:t>
    </dgm:pt>
    <dgm:pt modelId="{148E5764-A0E2-46C2-B7A4-E94F2E0A6236}">
      <dgm:prSet/>
      <dgm:spPr/>
      <dgm:t>
        <a:bodyPr/>
        <a:lstStyle/>
        <a:p>
          <a:r>
            <a:rPr lang="en-US" b="1"/>
            <a:t>Speed </a:t>
          </a:r>
          <a:r>
            <a:rPr lang="en-US"/>
            <a:t>– nearly instant processing</a:t>
          </a:r>
        </a:p>
      </dgm:t>
    </dgm:pt>
    <dgm:pt modelId="{290162C2-CA3A-4ED2-A911-1A7E8298DCA8}" type="parTrans" cxnId="{68FE6D33-8CE7-4B69-B8CB-160976F934C5}">
      <dgm:prSet/>
      <dgm:spPr/>
      <dgm:t>
        <a:bodyPr/>
        <a:lstStyle/>
        <a:p>
          <a:endParaRPr lang="en-US"/>
        </a:p>
      </dgm:t>
    </dgm:pt>
    <dgm:pt modelId="{6B72CDF9-A7FE-4FB2-A6C7-B04A49A59CE5}" type="sibTrans" cxnId="{68FE6D33-8CE7-4B69-B8CB-160976F934C5}">
      <dgm:prSet/>
      <dgm:spPr/>
      <dgm:t>
        <a:bodyPr/>
        <a:lstStyle/>
        <a:p>
          <a:endParaRPr lang="en-US"/>
        </a:p>
      </dgm:t>
    </dgm:pt>
    <dgm:pt modelId="{386068DE-7739-46C7-831F-AA2A58F050AF}">
      <dgm:prSet/>
      <dgm:spPr/>
      <dgm:t>
        <a:bodyPr/>
        <a:lstStyle/>
        <a:p>
          <a:r>
            <a:rPr lang="en-US" b="1"/>
            <a:t>Accuracy </a:t>
          </a:r>
          <a:r>
            <a:rPr lang="en-US"/>
            <a:t>– error free </a:t>
          </a:r>
        </a:p>
      </dgm:t>
    </dgm:pt>
    <dgm:pt modelId="{CBEEC9AC-C22F-4325-A01F-8750C2045D9A}" type="parTrans" cxnId="{4D091FB5-3D06-489F-8918-A2BFF599648B}">
      <dgm:prSet/>
      <dgm:spPr/>
      <dgm:t>
        <a:bodyPr/>
        <a:lstStyle/>
        <a:p>
          <a:endParaRPr lang="en-US"/>
        </a:p>
      </dgm:t>
    </dgm:pt>
    <dgm:pt modelId="{41FAC5E9-69E7-4F2A-A0DB-DEF1522C2702}" type="sibTrans" cxnId="{4D091FB5-3D06-489F-8918-A2BFF599648B}">
      <dgm:prSet/>
      <dgm:spPr/>
      <dgm:t>
        <a:bodyPr/>
        <a:lstStyle/>
        <a:p>
          <a:endParaRPr lang="en-US"/>
        </a:p>
      </dgm:t>
    </dgm:pt>
    <dgm:pt modelId="{DFDA42B3-42A2-40B4-AA3F-55C8D477C846}" type="pres">
      <dgm:prSet presAssocID="{5CC7A1F2-A626-40B8-80E8-B683295E1D04}" presName="vert0" presStyleCnt="0">
        <dgm:presLayoutVars>
          <dgm:dir/>
          <dgm:animOne val="branch"/>
          <dgm:animLvl val="lvl"/>
        </dgm:presLayoutVars>
      </dgm:prSet>
      <dgm:spPr/>
    </dgm:pt>
    <dgm:pt modelId="{F807309C-D83D-46AA-A5C9-D6C25BCDDD26}" type="pres">
      <dgm:prSet presAssocID="{F9C9EA85-FCEC-4F04-9244-989CFA29FC4F}" presName="thickLine" presStyleLbl="alignNode1" presStyleIdx="0" presStyleCnt="5"/>
      <dgm:spPr/>
    </dgm:pt>
    <dgm:pt modelId="{8FA42EA2-7DF7-467B-8154-72E47A8F3BDA}" type="pres">
      <dgm:prSet presAssocID="{F9C9EA85-FCEC-4F04-9244-989CFA29FC4F}" presName="horz1" presStyleCnt="0"/>
      <dgm:spPr/>
    </dgm:pt>
    <dgm:pt modelId="{766B1D59-F315-412D-BAB6-B80EEFCD9DE1}" type="pres">
      <dgm:prSet presAssocID="{F9C9EA85-FCEC-4F04-9244-989CFA29FC4F}" presName="tx1" presStyleLbl="revTx" presStyleIdx="0" presStyleCnt="5"/>
      <dgm:spPr/>
    </dgm:pt>
    <dgm:pt modelId="{A296E07A-51FB-4FFA-A8E7-A0C10D786DC5}" type="pres">
      <dgm:prSet presAssocID="{F9C9EA85-FCEC-4F04-9244-989CFA29FC4F}" presName="vert1" presStyleCnt="0"/>
      <dgm:spPr/>
    </dgm:pt>
    <dgm:pt modelId="{0A21A12F-461A-4256-99F3-CB030C089783}" type="pres">
      <dgm:prSet presAssocID="{B822A8A3-053F-415A-89C9-AC7E36152543}" presName="thickLine" presStyleLbl="alignNode1" presStyleIdx="1" presStyleCnt="5"/>
      <dgm:spPr/>
    </dgm:pt>
    <dgm:pt modelId="{815D2A7D-5AB9-4123-9F11-AED685EEE134}" type="pres">
      <dgm:prSet presAssocID="{B822A8A3-053F-415A-89C9-AC7E36152543}" presName="horz1" presStyleCnt="0"/>
      <dgm:spPr/>
    </dgm:pt>
    <dgm:pt modelId="{FE673188-ED09-428E-BBC3-1BE5AC658F1D}" type="pres">
      <dgm:prSet presAssocID="{B822A8A3-053F-415A-89C9-AC7E36152543}" presName="tx1" presStyleLbl="revTx" presStyleIdx="1" presStyleCnt="5"/>
      <dgm:spPr/>
    </dgm:pt>
    <dgm:pt modelId="{5BCE13EB-B6A0-449A-9B32-77D1F2C2869F}" type="pres">
      <dgm:prSet presAssocID="{B822A8A3-053F-415A-89C9-AC7E36152543}" presName="vert1" presStyleCnt="0"/>
      <dgm:spPr/>
    </dgm:pt>
    <dgm:pt modelId="{44D07CAA-AD70-4349-B67A-5220C38199BA}" type="pres">
      <dgm:prSet presAssocID="{D5330956-A5CB-47D4-B997-DEDEF5662713}" presName="thickLine" presStyleLbl="alignNode1" presStyleIdx="2" presStyleCnt="5"/>
      <dgm:spPr/>
    </dgm:pt>
    <dgm:pt modelId="{98FD5343-18C5-459B-809E-21709DAB58A7}" type="pres">
      <dgm:prSet presAssocID="{D5330956-A5CB-47D4-B997-DEDEF5662713}" presName="horz1" presStyleCnt="0"/>
      <dgm:spPr/>
    </dgm:pt>
    <dgm:pt modelId="{E7D3A812-1BD6-440E-82C0-8BE43B68D203}" type="pres">
      <dgm:prSet presAssocID="{D5330956-A5CB-47D4-B997-DEDEF5662713}" presName="tx1" presStyleLbl="revTx" presStyleIdx="2" presStyleCnt="5"/>
      <dgm:spPr/>
    </dgm:pt>
    <dgm:pt modelId="{DE6E4D1C-5F28-404F-8B5F-F2544F104F87}" type="pres">
      <dgm:prSet presAssocID="{D5330956-A5CB-47D4-B997-DEDEF5662713}" presName="vert1" presStyleCnt="0"/>
      <dgm:spPr/>
    </dgm:pt>
    <dgm:pt modelId="{53547EBE-7259-4834-9DA8-E44A4A9CCAC4}" type="pres">
      <dgm:prSet presAssocID="{148E5764-A0E2-46C2-B7A4-E94F2E0A6236}" presName="thickLine" presStyleLbl="alignNode1" presStyleIdx="3" presStyleCnt="5"/>
      <dgm:spPr/>
    </dgm:pt>
    <dgm:pt modelId="{5C9FA28D-2C3C-412D-A607-3078B2240274}" type="pres">
      <dgm:prSet presAssocID="{148E5764-A0E2-46C2-B7A4-E94F2E0A6236}" presName="horz1" presStyleCnt="0"/>
      <dgm:spPr/>
    </dgm:pt>
    <dgm:pt modelId="{62DC2E9D-F3C0-4EE7-96CA-E6BC8B45DE59}" type="pres">
      <dgm:prSet presAssocID="{148E5764-A0E2-46C2-B7A4-E94F2E0A6236}" presName="tx1" presStyleLbl="revTx" presStyleIdx="3" presStyleCnt="5"/>
      <dgm:spPr/>
    </dgm:pt>
    <dgm:pt modelId="{E598780B-68B7-44EE-983E-B482E12485F2}" type="pres">
      <dgm:prSet presAssocID="{148E5764-A0E2-46C2-B7A4-E94F2E0A6236}" presName="vert1" presStyleCnt="0"/>
      <dgm:spPr/>
    </dgm:pt>
    <dgm:pt modelId="{94A9188B-ED8A-4C0C-855E-9BC86B9F4598}" type="pres">
      <dgm:prSet presAssocID="{386068DE-7739-46C7-831F-AA2A58F050AF}" presName="thickLine" presStyleLbl="alignNode1" presStyleIdx="4" presStyleCnt="5"/>
      <dgm:spPr/>
    </dgm:pt>
    <dgm:pt modelId="{DDA5A258-E21E-49D1-BD92-B284546B36A0}" type="pres">
      <dgm:prSet presAssocID="{386068DE-7739-46C7-831F-AA2A58F050AF}" presName="horz1" presStyleCnt="0"/>
      <dgm:spPr/>
    </dgm:pt>
    <dgm:pt modelId="{12B3B1D6-0020-4278-82E4-D6A47985CBB4}" type="pres">
      <dgm:prSet presAssocID="{386068DE-7739-46C7-831F-AA2A58F050AF}" presName="tx1" presStyleLbl="revTx" presStyleIdx="4" presStyleCnt="5"/>
      <dgm:spPr/>
    </dgm:pt>
    <dgm:pt modelId="{74518BB9-59A7-4BF2-8300-D6BC1CB6B064}" type="pres">
      <dgm:prSet presAssocID="{386068DE-7739-46C7-831F-AA2A58F050AF}" presName="vert1" presStyleCnt="0"/>
      <dgm:spPr/>
    </dgm:pt>
  </dgm:ptLst>
  <dgm:cxnLst>
    <dgm:cxn modelId="{DF37CF0C-AE61-43BD-A102-F578ED301B24}" srcId="{5CC7A1F2-A626-40B8-80E8-B683295E1D04}" destId="{D5330956-A5CB-47D4-B997-DEDEF5662713}" srcOrd="2" destOrd="0" parTransId="{6160CB68-F2CE-4041-B605-89688A15104C}" sibTransId="{5F7EBDD6-C6A5-40DE-8D2C-6803128CBC2A}"/>
    <dgm:cxn modelId="{68FE6D33-8CE7-4B69-B8CB-160976F934C5}" srcId="{5CC7A1F2-A626-40B8-80E8-B683295E1D04}" destId="{148E5764-A0E2-46C2-B7A4-E94F2E0A6236}" srcOrd="3" destOrd="0" parTransId="{290162C2-CA3A-4ED2-A911-1A7E8298DCA8}" sibTransId="{6B72CDF9-A7FE-4FB2-A6C7-B04A49A59CE5}"/>
    <dgm:cxn modelId="{EB284966-01C8-4914-BE81-EA86BCE282F0}" srcId="{5CC7A1F2-A626-40B8-80E8-B683295E1D04}" destId="{F9C9EA85-FCEC-4F04-9244-989CFA29FC4F}" srcOrd="0" destOrd="0" parTransId="{3F98EF01-56F3-4B15-86F0-D9BE88AD57F9}" sibTransId="{0573DA4A-7FFD-4195-BAD3-1E8E39888F97}"/>
    <dgm:cxn modelId="{EF20127F-9F78-42A2-A3DD-931C05747D8C}" srcId="{5CC7A1F2-A626-40B8-80E8-B683295E1D04}" destId="{B822A8A3-053F-415A-89C9-AC7E36152543}" srcOrd="1" destOrd="0" parTransId="{53FD6791-6C64-4D04-B2E3-EC9246CCDFE3}" sibTransId="{40A8B292-D663-4BDC-B37C-D7669F1642A3}"/>
    <dgm:cxn modelId="{85A17788-976C-4FAF-B790-7B127AC9C7E7}" type="presOf" srcId="{D5330956-A5CB-47D4-B997-DEDEF5662713}" destId="{E7D3A812-1BD6-440E-82C0-8BE43B68D203}" srcOrd="0" destOrd="0" presId="urn:microsoft.com/office/officeart/2008/layout/LinedList"/>
    <dgm:cxn modelId="{4D091FB5-3D06-489F-8918-A2BFF599648B}" srcId="{5CC7A1F2-A626-40B8-80E8-B683295E1D04}" destId="{386068DE-7739-46C7-831F-AA2A58F050AF}" srcOrd="4" destOrd="0" parTransId="{CBEEC9AC-C22F-4325-A01F-8750C2045D9A}" sibTransId="{41FAC5E9-69E7-4F2A-A0DB-DEF1522C2702}"/>
    <dgm:cxn modelId="{DCFC3DB6-A669-44C7-BCAA-79265F9E8A49}" type="presOf" srcId="{148E5764-A0E2-46C2-B7A4-E94F2E0A6236}" destId="{62DC2E9D-F3C0-4EE7-96CA-E6BC8B45DE59}" srcOrd="0" destOrd="0" presId="urn:microsoft.com/office/officeart/2008/layout/LinedList"/>
    <dgm:cxn modelId="{5D1FEDCC-B5B7-4F16-A471-9803969D1BF4}" type="presOf" srcId="{5CC7A1F2-A626-40B8-80E8-B683295E1D04}" destId="{DFDA42B3-42A2-40B4-AA3F-55C8D477C846}" srcOrd="0" destOrd="0" presId="urn:microsoft.com/office/officeart/2008/layout/LinedList"/>
    <dgm:cxn modelId="{204F95E1-B5E6-40E8-BA8C-EBCE06CD687E}" type="presOf" srcId="{386068DE-7739-46C7-831F-AA2A58F050AF}" destId="{12B3B1D6-0020-4278-82E4-D6A47985CBB4}" srcOrd="0" destOrd="0" presId="urn:microsoft.com/office/officeart/2008/layout/LinedList"/>
    <dgm:cxn modelId="{8C3600F2-55CA-4A5E-A228-72403B0F2EE1}" type="presOf" srcId="{F9C9EA85-FCEC-4F04-9244-989CFA29FC4F}" destId="{766B1D59-F315-412D-BAB6-B80EEFCD9DE1}" srcOrd="0" destOrd="0" presId="urn:microsoft.com/office/officeart/2008/layout/LinedList"/>
    <dgm:cxn modelId="{549754FB-9A45-4EAC-9B58-ABF189D5AE3E}" type="presOf" srcId="{B822A8A3-053F-415A-89C9-AC7E36152543}" destId="{FE673188-ED09-428E-BBC3-1BE5AC658F1D}" srcOrd="0" destOrd="0" presId="urn:microsoft.com/office/officeart/2008/layout/LinedList"/>
    <dgm:cxn modelId="{624623CC-CC3E-42FF-BB23-BBF170EA47E0}" type="presParOf" srcId="{DFDA42B3-42A2-40B4-AA3F-55C8D477C846}" destId="{F807309C-D83D-46AA-A5C9-D6C25BCDDD26}" srcOrd="0" destOrd="0" presId="urn:microsoft.com/office/officeart/2008/layout/LinedList"/>
    <dgm:cxn modelId="{0A190019-6808-4368-97A5-E402081A1AA5}" type="presParOf" srcId="{DFDA42B3-42A2-40B4-AA3F-55C8D477C846}" destId="{8FA42EA2-7DF7-467B-8154-72E47A8F3BDA}" srcOrd="1" destOrd="0" presId="urn:microsoft.com/office/officeart/2008/layout/LinedList"/>
    <dgm:cxn modelId="{BAFFD20C-8939-470C-92DC-31A3E418B4A5}" type="presParOf" srcId="{8FA42EA2-7DF7-467B-8154-72E47A8F3BDA}" destId="{766B1D59-F315-412D-BAB6-B80EEFCD9DE1}" srcOrd="0" destOrd="0" presId="urn:microsoft.com/office/officeart/2008/layout/LinedList"/>
    <dgm:cxn modelId="{0A6B8618-0DD3-452E-A1BE-7EF507016182}" type="presParOf" srcId="{8FA42EA2-7DF7-467B-8154-72E47A8F3BDA}" destId="{A296E07A-51FB-4FFA-A8E7-A0C10D786DC5}" srcOrd="1" destOrd="0" presId="urn:microsoft.com/office/officeart/2008/layout/LinedList"/>
    <dgm:cxn modelId="{9DCA9E7B-7047-488D-A4D6-C841EDF3FC9D}" type="presParOf" srcId="{DFDA42B3-42A2-40B4-AA3F-55C8D477C846}" destId="{0A21A12F-461A-4256-99F3-CB030C089783}" srcOrd="2" destOrd="0" presId="urn:microsoft.com/office/officeart/2008/layout/LinedList"/>
    <dgm:cxn modelId="{CB6251C9-5FD5-4665-96DB-D7A35DC3EC8B}" type="presParOf" srcId="{DFDA42B3-42A2-40B4-AA3F-55C8D477C846}" destId="{815D2A7D-5AB9-4123-9F11-AED685EEE134}" srcOrd="3" destOrd="0" presId="urn:microsoft.com/office/officeart/2008/layout/LinedList"/>
    <dgm:cxn modelId="{F0A465AA-8648-4AE0-B1C8-5714D3F7B5FB}" type="presParOf" srcId="{815D2A7D-5AB9-4123-9F11-AED685EEE134}" destId="{FE673188-ED09-428E-BBC3-1BE5AC658F1D}" srcOrd="0" destOrd="0" presId="urn:microsoft.com/office/officeart/2008/layout/LinedList"/>
    <dgm:cxn modelId="{440E6950-AF89-4571-8954-A9570A99105C}" type="presParOf" srcId="{815D2A7D-5AB9-4123-9F11-AED685EEE134}" destId="{5BCE13EB-B6A0-449A-9B32-77D1F2C2869F}" srcOrd="1" destOrd="0" presId="urn:microsoft.com/office/officeart/2008/layout/LinedList"/>
    <dgm:cxn modelId="{4DB17A90-083E-4052-99EF-20324143AE44}" type="presParOf" srcId="{DFDA42B3-42A2-40B4-AA3F-55C8D477C846}" destId="{44D07CAA-AD70-4349-B67A-5220C38199BA}" srcOrd="4" destOrd="0" presId="urn:microsoft.com/office/officeart/2008/layout/LinedList"/>
    <dgm:cxn modelId="{654BE965-9A39-407F-8D9B-9B9B7CEA5EA9}" type="presParOf" srcId="{DFDA42B3-42A2-40B4-AA3F-55C8D477C846}" destId="{98FD5343-18C5-459B-809E-21709DAB58A7}" srcOrd="5" destOrd="0" presId="urn:microsoft.com/office/officeart/2008/layout/LinedList"/>
    <dgm:cxn modelId="{AC356E7F-EE15-4F9A-9A59-B2BCBC1B7E47}" type="presParOf" srcId="{98FD5343-18C5-459B-809E-21709DAB58A7}" destId="{E7D3A812-1BD6-440E-82C0-8BE43B68D203}" srcOrd="0" destOrd="0" presId="urn:microsoft.com/office/officeart/2008/layout/LinedList"/>
    <dgm:cxn modelId="{0F394738-070D-4D62-9F62-2BAEFB1B1C9A}" type="presParOf" srcId="{98FD5343-18C5-459B-809E-21709DAB58A7}" destId="{DE6E4D1C-5F28-404F-8B5F-F2544F104F87}" srcOrd="1" destOrd="0" presId="urn:microsoft.com/office/officeart/2008/layout/LinedList"/>
    <dgm:cxn modelId="{4491EDD8-E562-42D3-881C-D81013D7988A}" type="presParOf" srcId="{DFDA42B3-42A2-40B4-AA3F-55C8D477C846}" destId="{53547EBE-7259-4834-9DA8-E44A4A9CCAC4}" srcOrd="6" destOrd="0" presId="urn:microsoft.com/office/officeart/2008/layout/LinedList"/>
    <dgm:cxn modelId="{2AD785EB-137A-4735-A635-494365BE8913}" type="presParOf" srcId="{DFDA42B3-42A2-40B4-AA3F-55C8D477C846}" destId="{5C9FA28D-2C3C-412D-A607-3078B2240274}" srcOrd="7" destOrd="0" presId="urn:microsoft.com/office/officeart/2008/layout/LinedList"/>
    <dgm:cxn modelId="{7F314F38-B998-4E64-886C-D8E13E7297FE}" type="presParOf" srcId="{5C9FA28D-2C3C-412D-A607-3078B2240274}" destId="{62DC2E9D-F3C0-4EE7-96CA-E6BC8B45DE59}" srcOrd="0" destOrd="0" presId="urn:microsoft.com/office/officeart/2008/layout/LinedList"/>
    <dgm:cxn modelId="{7F6655F9-E94C-431A-8C19-ED415B61ABC0}" type="presParOf" srcId="{5C9FA28D-2C3C-412D-A607-3078B2240274}" destId="{E598780B-68B7-44EE-983E-B482E12485F2}" srcOrd="1" destOrd="0" presId="urn:microsoft.com/office/officeart/2008/layout/LinedList"/>
    <dgm:cxn modelId="{470537CC-A9B9-4E52-949F-A48C324F4B72}" type="presParOf" srcId="{DFDA42B3-42A2-40B4-AA3F-55C8D477C846}" destId="{94A9188B-ED8A-4C0C-855E-9BC86B9F4598}" srcOrd="8" destOrd="0" presId="urn:microsoft.com/office/officeart/2008/layout/LinedList"/>
    <dgm:cxn modelId="{BFA30A56-6EB2-44A8-957E-6EFB5C22EBCE}" type="presParOf" srcId="{DFDA42B3-42A2-40B4-AA3F-55C8D477C846}" destId="{DDA5A258-E21E-49D1-BD92-B284546B36A0}" srcOrd="9" destOrd="0" presId="urn:microsoft.com/office/officeart/2008/layout/LinedList"/>
    <dgm:cxn modelId="{E94D62CC-C93F-474C-93BB-17C124903DA7}" type="presParOf" srcId="{DDA5A258-E21E-49D1-BD92-B284546B36A0}" destId="{12B3B1D6-0020-4278-82E4-D6A47985CBB4}" srcOrd="0" destOrd="0" presId="urn:microsoft.com/office/officeart/2008/layout/LinedList"/>
    <dgm:cxn modelId="{7A877E46-04E1-4093-9636-C6DFE8CFC15D}" type="presParOf" srcId="{DDA5A258-E21E-49D1-BD92-B284546B36A0}" destId="{74518BB9-59A7-4BF2-8300-D6BC1CB6B0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DD337-F063-4CDE-949A-4A8ABD5F531B}">
      <dsp:nvSpPr>
        <dsp:cNvPr id="0" name=""/>
        <dsp:cNvSpPr/>
      </dsp:nvSpPr>
      <dsp:spPr>
        <a:xfrm>
          <a:off x="37" y="446656"/>
          <a:ext cx="3586305" cy="86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Contrast</a:t>
          </a:r>
        </a:p>
      </dsp:txBody>
      <dsp:txXfrm>
        <a:off x="37" y="446656"/>
        <a:ext cx="3586305" cy="864000"/>
      </dsp:txXfrm>
    </dsp:sp>
    <dsp:sp modelId="{36FAC487-CB9F-4ED1-9279-97B62CF96578}">
      <dsp:nvSpPr>
        <dsp:cNvPr id="0" name=""/>
        <dsp:cNvSpPr/>
      </dsp:nvSpPr>
      <dsp:spPr>
        <a:xfrm>
          <a:off x="37" y="1310656"/>
          <a:ext cx="3586305" cy="2594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latin typeface="Corbel" panose="020B0503020204020204"/>
            </a:rPr>
            <a:t>Determines </a:t>
          </a:r>
          <a:r>
            <a:rPr lang="en-US" sz="3000" kern="1200"/>
            <a:t>range of brilliancies that are displayed.</a:t>
          </a:r>
          <a:r>
            <a:rPr lang="en-US" sz="3000" kern="1200">
              <a:latin typeface="Corbel" panose="020B0503020204020204"/>
            </a:rPr>
            <a:t> </a:t>
          </a:r>
          <a:endParaRPr lang="en-US" sz="3000" kern="120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Bistable images are high contrast.</a:t>
          </a:r>
          <a:r>
            <a:rPr lang="en-US" sz="3000" kern="1200">
              <a:latin typeface="Corbel" panose="020B0503020204020204"/>
            </a:rPr>
            <a:t> </a:t>
          </a:r>
          <a:endParaRPr lang="en-US" sz="3000" kern="1200"/>
        </a:p>
      </dsp:txBody>
      <dsp:txXfrm>
        <a:off x="37" y="1310656"/>
        <a:ext cx="3586305" cy="2594025"/>
      </dsp:txXfrm>
    </dsp:sp>
    <dsp:sp modelId="{424E676E-1232-47BD-9A77-300E2259ACB3}">
      <dsp:nvSpPr>
        <dsp:cNvPr id="0" name=""/>
        <dsp:cNvSpPr/>
      </dsp:nvSpPr>
      <dsp:spPr>
        <a:xfrm>
          <a:off x="4088425" y="446656"/>
          <a:ext cx="3586305" cy="86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Brightness</a:t>
          </a:r>
        </a:p>
      </dsp:txBody>
      <dsp:txXfrm>
        <a:off x="4088425" y="446656"/>
        <a:ext cx="3586305" cy="864000"/>
      </dsp:txXfrm>
    </dsp:sp>
    <dsp:sp modelId="{A77039CF-723D-4439-8259-A805CCADEAD3}">
      <dsp:nvSpPr>
        <dsp:cNvPr id="0" name=""/>
        <dsp:cNvSpPr/>
      </dsp:nvSpPr>
      <dsp:spPr>
        <a:xfrm>
          <a:off x="4088425" y="1310656"/>
          <a:ext cx="3586305" cy="2594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latin typeface="Corbel" panose="020B0503020204020204"/>
            </a:rPr>
            <a:t>Determines</a:t>
          </a:r>
          <a:r>
            <a:rPr lang="en-US" sz="3000" kern="1200"/>
            <a:t> the brilliance of the signals displayed</a:t>
          </a:r>
        </a:p>
      </dsp:txBody>
      <dsp:txXfrm>
        <a:off x="4088425" y="1310656"/>
        <a:ext cx="3586305" cy="2594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7309C-D83D-46AA-A5C9-D6C25BCDDD26}">
      <dsp:nvSpPr>
        <dsp:cNvPr id="0" name=""/>
        <dsp:cNvSpPr/>
      </dsp:nvSpPr>
      <dsp:spPr>
        <a:xfrm>
          <a:off x="0" y="531"/>
          <a:ext cx="7675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1D59-F315-412D-BAB6-B80EEFCD9DE1}">
      <dsp:nvSpPr>
        <dsp:cNvPr id="0" name=""/>
        <dsp:cNvSpPr/>
      </dsp:nvSpPr>
      <dsp:spPr>
        <a:xfrm>
          <a:off x="0" y="53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Uniformity </a:t>
          </a:r>
          <a:r>
            <a:rPr lang="en-US" sz="2400" kern="1200"/>
            <a:t>– consistent gray scale quality throughout the image</a:t>
          </a:r>
        </a:p>
      </dsp:txBody>
      <dsp:txXfrm>
        <a:off x="0" y="531"/>
        <a:ext cx="7675350" cy="870055"/>
      </dsp:txXfrm>
    </dsp:sp>
    <dsp:sp modelId="{0A21A12F-461A-4256-99F3-CB030C089783}">
      <dsp:nvSpPr>
        <dsp:cNvPr id="0" name=""/>
        <dsp:cNvSpPr/>
      </dsp:nvSpPr>
      <dsp:spPr>
        <a:xfrm>
          <a:off x="0" y="870586"/>
          <a:ext cx="7675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73188-ED09-428E-BBC3-1BE5AC658F1D}">
      <dsp:nvSpPr>
        <dsp:cNvPr id="0" name=""/>
        <dsp:cNvSpPr/>
      </dsp:nvSpPr>
      <dsp:spPr>
        <a:xfrm>
          <a:off x="0" y="870586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Stability </a:t>
          </a:r>
          <a:r>
            <a:rPr lang="en-US" sz="2400" kern="1200"/>
            <a:t>– does not fade or drift</a:t>
          </a:r>
        </a:p>
      </dsp:txBody>
      <dsp:txXfrm>
        <a:off x="0" y="870586"/>
        <a:ext cx="7675350" cy="870055"/>
      </dsp:txXfrm>
    </dsp:sp>
    <dsp:sp modelId="{44D07CAA-AD70-4349-B67A-5220C38199BA}">
      <dsp:nvSpPr>
        <dsp:cNvPr id="0" name=""/>
        <dsp:cNvSpPr/>
      </dsp:nvSpPr>
      <dsp:spPr>
        <a:xfrm>
          <a:off x="0" y="1740641"/>
          <a:ext cx="7675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3A812-1BD6-440E-82C0-8BE43B68D203}">
      <dsp:nvSpPr>
        <dsp:cNvPr id="0" name=""/>
        <dsp:cNvSpPr/>
      </dsp:nvSpPr>
      <dsp:spPr>
        <a:xfrm>
          <a:off x="0" y="174064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Durability </a:t>
          </a:r>
          <a:r>
            <a:rPr lang="en-US" sz="2400" kern="1200"/>
            <a:t>– not affected by age or heavy use</a:t>
          </a:r>
        </a:p>
      </dsp:txBody>
      <dsp:txXfrm>
        <a:off x="0" y="1740641"/>
        <a:ext cx="7675350" cy="870055"/>
      </dsp:txXfrm>
    </dsp:sp>
    <dsp:sp modelId="{53547EBE-7259-4834-9DA8-E44A4A9CCAC4}">
      <dsp:nvSpPr>
        <dsp:cNvPr id="0" name=""/>
        <dsp:cNvSpPr/>
      </dsp:nvSpPr>
      <dsp:spPr>
        <a:xfrm>
          <a:off x="0" y="2610696"/>
          <a:ext cx="7675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C2E9D-F3C0-4EE7-96CA-E6BC8B45DE59}">
      <dsp:nvSpPr>
        <dsp:cNvPr id="0" name=""/>
        <dsp:cNvSpPr/>
      </dsp:nvSpPr>
      <dsp:spPr>
        <a:xfrm>
          <a:off x="0" y="2610696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Speed </a:t>
          </a:r>
          <a:r>
            <a:rPr lang="en-US" sz="2400" kern="1200"/>
            <a:t>– nearly instant processing</a:t>
          </a:r>
        </a:p>
      </dsp:txBody>
      <dsp:txXfrm>
        <a:off x="0" y="2610696"/>
        <a:ext cx="7675350" cy="870055"/>
      </dsp:txXfrm>
    </dsp:sp>
    <dsp:sp modelId="{94A9188B-ED8A-4C0C-855E-9BC86B9F4598}">
      <dsp:nvSpPr>
        <dsp:cNvPr id="0" name=""/>
        <dsp:cNvSpPr/>
      </dsp:nvSpPr>
      <dsp:spPr>
        <a:xfrm>
          <a:off x="0" y="3480751"/>
          <a:ext cx="7675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3B1D6-0020-4278-82E4-D6A47985CBB4}">
      <dsp:nvSpPr>
        <dsp:cNvPr id="0" name=""/>
        <dsp:cNvSpPr/>
      </dsp:nvSpPr>
      <dsp:spPr>
        <a:xfrm>
          <a:off x="0" y="348075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Accuracy </a:t>
          </a:r>
          <a:r>
            <a:rPr lang="en-US" sz="2400" kern="1200"/>
            <a:t>– error free </a:t>
          </a:r>
        </a:p>
      </dsp:txBody>
      <dsp:txXfrm>
        <a:off x="0" y="3480751"/>
        <a:ext cx="767535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62C413C-A343-4AB9-80E1-9251E234F3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3824629-14CC-42F1-91BA-F8163F119E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738" y="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CF42C9B-4D99-455D-9902-6E48B117E3D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175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E4442507-BA0C-4DA3-AEAE-BC83E0E970B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738" y="892175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B16462C-16F2-4FF8-9BE3-11C8AD898B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8CE45A-E846-4DB6-A9E4-55CFF592D7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40239-5152-4D67-8099-953BC80F44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3DE977C-DEAB-4E1C-8026-AACC8EF2ED2A}" type="datetimeFigureOut">
              <a:rPr lang="en-US"/>
              <a:pPr>
                <a:defRPr/>
              </a:pPr>
              <a:t>9/26/2023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909471D-9778-4B8B-A3EB-460B29AFE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A59924-3CE4-4D7E-B817-68E64D552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4850" y="4462463"/>
            <a:ext cx="5643563" cy="422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55454-FEB5-489D-811A-00B235353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921750"/>
            <a:ext cx="3055938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C1BF0-A053-4AB8-B8DA-EF4B78DDA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95738" y="8921750"/>
            <a:ext cx="3055937" cy="469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3355154-A5AB-450F-9CFD-9D4937D702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67F12784-8FB5-4F8F-B653-40794CB20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FDFA6E-3BFB-447C-BACB-71B3E921B52B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988CF18-936C-4363-9AC9-077E577EE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C085F629-9459-4722-B763-4CE8CBCB9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Except on some newer equipment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CFB54C-0E40-46C3-82E6-B08FCBE9A2C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42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33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759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850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56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031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97DA87-D1AF-4A62-914B-6329FC09048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80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93FF9-41B1-4BE0-9295-626AD475617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9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2E4C11-3D91-4F23-8A4A-800423DABD3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70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CBF2C4-9D11-4603-AA3E-5D3B3A60CF5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1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E6BA8-BC66-4454-932D-632FA20B5FF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95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8B990D-5095-4BF4-895E-7919A86DE8A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3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B4FC9-4AE2-44A2-95C1-A9E876B689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13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3A50F-EAF4-45B8-9BD7-5FD1CA282FC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60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9F8F2-A880-4CC2-A94D-1F1063F6BB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52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0F8E65-51E4-49B8-BC56-1EE5FC14C2A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61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fld id="{DCC6F6B4-1C48-4565-91F6-BC973B5F4F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307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uact=8&amp;docid=Hday8kcV6koDeM&amp;tbnid=QOQz6fmR_X524M:&amp;ved=0CAcQjRw&amp;url=http%3A%2F%2Fwww.streamingmedia.com%2FProducer%2FArticles%2FReadArticle.aspx%3FArticleID%3D95967%26PageNum%3D2&amp;ei=RzQ3VIauNsTvOa23gLgK&amp;bvm=bv.76943099,d.d2s&amp;psig=AFQjCNGcW-31uFbrGMtL4lkYqoxIxVtCqQ&amp;ust=141299035107840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/url?sa=i&amp;rct=j&amp;q=&amp;esrc=s&amp;frm=1&amp;source=images&amp;cd=&amp;cad=rja&amp;uact=8&amp;docid=9cvQH7rOnsoA0M&amp;tbnid=8JK7bfL81BhsGM:&amp;ved=&amp;url=http%3A%2F%2Fbensingh93.wordpress.com%2Funit-78%2Fpixel%2F&amp;ei=pjQ3VO3JN838aO-tgeAO&amp;bvm=bv.76943099,d.d2s&amp;psig=AFQjCNHi0H-u6rknpZKkOOxUS_UyRfuZZw&amp;ust=141299050331328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uact=8&amp;docid=wmwnZwgd6OAE9M&amp;tbnid=NIgzrlDk42u1qM:&amp;ved=&amp;url=http%3A%2F%2Fwww.jultrasoundmed.org%2Fcontent%2F23%2F4%2F451%2FF2.expansion&amp;ei=GzM3VP6vI4azaa2ggMgM&amp;bvm=bv.76943099,d.d2s&amp;psig=AFQjCNFMapkUoWqVVcHEoW6NcE-dNkpWVg&amp;ust=141299011500100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5123">
            <a:extLst>
              <a:ext uri="{FF2B5EF4-FFF2-40B4-BE49-F238E27FC236}">
                <a16:creationId xmlns:a16="http://schemas.microsoft.com/office/drawing/2014/main" id="{3CB352E1-195F-5D61-1BC9-60099DFB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l="13830" t="9090" r="6155" b="5"/>
          <a:stretch/>
        </p:blipFill>
        <p:spPr>
          <a:xfrm>
            <a:off x="20" y="1"/>
            <a:ext cx="9143980" cy="6858000"/>
          </a:xfrm>
          <a:prstGeom prst="rect">
            <a:avLst/>
          </a:prstGeom>
        </p:spPr>
      </p:pic>
      <p:sp>
        <p:nvSpPr>
          <p:cNvPr id="5122" name="AutoShape 2">
            <a:extLst>
              <a:ext uri="{FF2B5EF4-FFF2-40B4-BE49-F238E27FC236}">
                <a16:creationId xmlns:a16="http://schemas.microsoft.com/office/drawing/2014/main" id="{2D5F8620-742E-4D95-B8E5-54EBC53B09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57350" y="4464028"/>
            <a:ext cx="6858000" cy="16414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600"/>
              <a:t>Displays &amp;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19481-99E0-CDD8-64E7-43FDB1A4B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7349" y="3694375"/>
            <a:ext cx="6858000" cy="754025"/>
          </a:xfrm>
        </p:spPr>
        <p:txBody>
          <a:bodyPr>
            <a:normAutofit/>
          </a:bodyPr>
          <a:lstStyle/>
          <a:p>
            <a:r>
              <a:rPr lang="en-US"/>
              <a:t>Chapter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 hidden="1">
            <a:extLst>
              <a:ext uri="{FF2B5EF4-FFF2-40B4-BE49-F238E27FC236}">
                <a16:creationId xmlns:a16="http://schemas.microsoft.com/office/drawing/2014/main" id="{F36157E0-6C20-43DD-9217-1D485D44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88188DC4-B6E8-40EE-A93A-FC785472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>
            <a:extLst>
              <a:ext uri="{FF2B5EF4-FFF2-40B4-BE49-F238E27FC236}">
                <a16:creationId xmlns:a16="http://schemas.microsoft.com/office/drawing/2014/main" id="{C0D62821-BD6B-44C7-B3D7-9804947F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32" y="2146610"/>
            <a:ext cx="2270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2">
            <a:extLst>
              <a:ext uri="{FF2B5EF4-FFF2-40B4-BE49-F238E27FC236}">
                <a16:creationId xmlns:a16="http://schemas.microsoft.com/office/drawing/2014/main" id="{2121DB4C-BF47-4E67-B265-1BEF476A6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Analog and Digital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D772D6A-9BD7-48F2-8A9E-C47F76FB7C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2150868"/>
            <a:ext cx="7712520" cy="4026095"/>
          </a:xfrm>
        </p:spPr>
        <p:txBody>
          <a:bodyPr/>
          <a:lstStyle/>
          <a:p>
            <a:pPr eaLnBrk="1" hangingPunct="1"/>
            <a:r>
              <a:rPr lang="en-US" altLang="en-US"/>
              <a:t>Analog</a:t>
            </a:r>
          </a:p>
          <a:p>
            <a:pPr lvl="1" eaLnBrk="1" hangingPunct="1"/>
            <a:r>
              <a:rPr lang="en-US" altLang="en-US"/>
              <a:t>real world</a:t>
            </a:r>
          </a:p>
          <a:p>
            <a:pPr lvl="2" eaLnBrk="1" hangingPunct="1"/>
            <a:r>
              <a:rPr lang="en-US" altLang="en-US"/>
              <a:t> a variable attains a continuum of values</a:t>
            </a:r>
          </a:p>
          <a:p>
            <a:pPr lvl="3" eaLnBrk="1" hangingPunct="1"/>
            <a:r>
              <a:rPr lang="en-US" altLang="en-US"/>
              <a:t>Actual weight of a beagle</a:t>
            </a:r>
          </a:p>
          <a:p>
            <a:pPr lvl="3" eaLnBrk="1" hangingPunct="1"/>
            <a:r>
              <a:rPr lang="en-US" altLang="en-US"/>
              <a:t>True length of a beagle</a:t>
            </a:r>
          </a:p>
          <a:p>
            <a:pPr eaLnBrk="1" hangingPunct="1"/>
            <a:r>
              <a:rPr lang="en-US" altLang="en-US"/>
              <a:t>Digital</a:t>
            </a:r>
          </a:p>
          <a:p>
            <a:pPr lvl="1" eaLnBrk="1" hangingPunct="1"/>
            <a:r>
              <a:rPr lang="en-US" altLang="en-US"/>
              <a:t>computer world</a:t>
            </a:r>
          </a:p>
          <a:p>
            <a:pPr lvl="2" eaLnBrk="1" hangingPunct="1"/>
            <a:r>
              <a:rPr lang="en-US" altLang="en-US"/>
              <a:t>a variable attains only discrete values. </a:t>
            </a:r>
          </a:p>
          <a:p>
            <a:pPr lvl="3" eaLnBrk="1" hangingPunct="1"/>
            <a:r>
              <a:rPr lang="en-US" altLang="en-US"/>
              <a:t>Measuring the Beagle’s weight on a digital scale </a:t>
            </a:r>
          </a:p>
        </p:txBody>
      </p:sp>
      <p:sp>
        <p:nvSpPr>
          <p:cNvPr id="13317" name="AutoShape 6">
            <a:extLst>
              <a:ext uri="{FF2B5EF4-FFF2-40B4-BE49-F238E27FC236}">
                <a16:creationId xmlns:a16="http://schemas.microsoft.com/office/drawing/2014/main" id="{11032EE4-8C17-422D-A8ED-0F4D25E6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137" y="1484971"/>
            <a:ext cx="990600" cy="685800"/>
          </a:xfrm>
          <a:prstGeom prst="cloudCallout">
            <a:avLst>
              <a:gd name="adj1" fmla="val 61699"/>
              <a:gd name="adj2" fmla="val 6990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/>
              <a:t>Oh dear…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AutoShape 2">
            <a:extLst>
              <a:ext uri="{FF2B5EF4-FFF2-40B4-BE49-F238E27FC236}">
                <a16:creationId xmlns:a16="http://schemas.microsoft.com/office/drawing/2014/main" id="{582F295E-0490-4F85-AD3B-5B810B7EE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3620328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Analog Scan Converter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0DE1A2F7-510E-4966-95EB-E06E553B0B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6269" y="1825625"/>
            <a:ext cx="36134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Originally made gray scale display possible</a:t>
            </a:r>
          </a:p>
          <a:p>
            <a:r>
              <a:rPr lang="en-US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Funnel shaped tube with an electron gun</a:t>
            </a:r>
          </a:p>
          <a:p>
            <a:r>
              <a:rPr lang="en-US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Divides pictures into a dielectric matrix with an electrical storage element (silicon wafer)</a:t>
            </a:r>
            <a:endParaRPr lang="en-US"/>
          </a:p>
          <a:p>
            <a:pPr eaLnBrk="1" hangingPunct="1"/>
            <a:r>
              <a:rPr lang="en-US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Electrons from the gun strike these elements and the charge is stored</a:t>
            </a:r>
          </a:p>
          <a:p>
            <a:pPr eaLnBrk="1" hangingPunct="1"/>
            <a:r>
              <a:rPr lang="en-US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Stored charges are later read to retrieve information</a:t>
            </a:r>
          </a:p>
        </p:txBody>
      </p:sp>
      <p:pic>
        <p:nvPicPr>
          <p:cNvPr id="16386" name="Picture 5" descr="https://encrypted-tbn3.gstatic.com/images?q=tbn:ANd9GcSExblNj9ONVdBUcSZh1-AAOQafLmlx9fJQflZ2NQRJP-0MYnMG">
            <a:hlinkClick r:id="rId3"/>
            <a:extLst>
              <a:ext uri="{FF2B5EF4-FFF2-40B4-BE49-F238E27FC236}">
                <a16:creationId xmlns:a16="http://schemas.microsoft.com/office/drawing/2014/main" id="{A68A3CCC-866B-47BD-9F17-E2151D91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898" y="1608564"/>
            <a:ext cx="3640871" cy="36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>
            <a:extLst>
              <a:ext uri="{FF2B5EF4-FFF2-40B4-BE49-F238E27FC236}">
                <a16:creationId xmlns:a16="http://schemas.microsoft.com/office/drawing/2014/main" id="{D4A579B2-83E9-4AD3-B307-EBFBC8106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Analog Scan Converter</a:t>
            </a:r>
          </a:p>
        </p:txBody>
      </p:sp>
      <p:sp>
        <p:nvSpPr>
          <p:cNvPr id="17416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AFA1837E-D336-307E-4357-C3C619FC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8" r="12539" b="4"/>
          <a:stretch/>
        </p:blipFill>
        <p:spPr>
          <a:xfrm>
            <a:off x="848379" y="2268111"/>
            <a:ext cx="3140416" cy="3256059"/>
          </a:xfrm>
          <a:prstGeom prst="rect">
            <a:avLst/>
          </a:prstGeom>
        </p:spPr>
      </p:pic>
      <p:sp>
        <p:nvSpPr>
          <p:cNvPr id="17411" name="Rectangle 3">
            <a:extLst>
              <a:ext uri="{FF2B5EF4-FFF2-40B4-BE49-F238E27FC236}">
                <a16:creationId xmlns:a16="http://schemas.microsoft.com/office/drawing/2014/main" id="{B1A4EFC8-2B39-4CE8-9F96-1F26D610B7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altLang="en-US" dirty="0"/>
              <a:t>Advantages of the Analog Scan Converter</a:t>
            </a:r>
          </a:p>
          <a:p>
            <a:pPr lvl="2" eaLnBrk="1" hangingPunct="1"/>
            <a:r>
              <a:rPr lang="en-US" altLang="en-US" dirty="0"/>
              <a:t>Excellent spatial resolution/image detail</a:t>
            </a:r>
          </a:p>
          <a:p>
            <a:pPr marL="685800" lvl="2" indent="0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Disadvantages</a:t>
            </a:r>
          </a:p>
          <a:p>
            <a:pPr lvl="2" eaLnBrk="1" hangingPunct="1"/>
            <a:r>
              <a:rPr lang="en-US" altLang="en-US" dirty="0"/>
              <a:t>Image fade-charges on silicon wafer dissipate</a:t>
            </a:r>
          </a:p>
          <a:p>
            <a:pPr lvl="2" eaLnBrk="1" hangingPunct="1"/>
            <a:r>
              <a:rPr lang="en-US" altLang="en-US" dirty="0"/>
              <a:t>Image flicker-constant switching between read and write modes</a:t>
            </a:r>
          </a:p>
          <a:p>
            <a:pPr lvl="2" eaLnBrk="1" hangingPunct="1"/>
            <a:r>
              <a:rPr lang="en-US" altLang="en-US" dirty="0"/>
              <a:t>Drift-inconsistent pictures from day to day</a:t>
            </a:r>
          </a:p>
          <a:p>
            <a:pPr lvl="2" eaLnBrk="1" hangingPunct="1"/>
            <a:r>
              <a:rPr lang="en-US" altLang="en-US" dirty="0"/>
              <a:t>Deterioration-tube ages and image degrades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AutoShape 2">
            <a:extLst>
              <a:ext uri="{FF2B5EF4-FFF2-40B4-BE49-F238E27FC236}">
                <a16:creationId xmlns:a16="http://schemas.microsoft.com/office/drawing/2014/main" id="{9D0D4346-0C1D-4BA9-A204-B86EE1604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Digital Scan Converter</a:t>
            </a:r>
          </a:p>
        </p:txBody>
      </p:sp>
      <p:sp>
        <p:nvSpPr>
          <p:cNvPr id="18446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9606FD8A-A64E-D4FE-A719-39118554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9" y="3071781"/>
            <a:ext cx="3140416" cy="1648718"/>
          </a:xfrm>
          <a:prstGeom prst="rect">
            <a:avLst/>
          </a:prstGeom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AD4BD6DF-E724-499A-A3D1-F72E5CDBD1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 computer memory and microprocessor used to digitize images. </a:t>
            </a:r>
          </a:p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Converts image data into numbers which are stored in memory</a:t>
            </a:r>
          </a:p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Numbers are processed and re-translated for display as an image.</a:t>
            </a:r>
          </a:p>
          <a:p>
            <a:pPr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RAM - computer memory (random access memory)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1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FF1A-ABC1-2EB2-3C6D-600B892C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Scan Converters - 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EE36FE-EB19-D489-13DC-F19995D1B5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0000" y="1825625"/>
          <a:ext cx="76753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34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Rectangle 19465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8" name="Rectangle 19467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AutoShape 2">
            <a:extLst>
              <a:ext uri="{FF2B5EF4-FFF2-40B4-BE49-F238E27FC236}">
                <a16:creationId xmlns:a16="http://schemas.microsoft.com/office/drawing/2014/main" id="{32650397-1BEE-4898-B20B-9BA0B764C0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3620328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Pixel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31ADFC9-0C48-45D7-8025-DFB28F0405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3408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Smallest element of a digital picture</a:t>
            </a:r>
          </a:p>
          <a:p>
            <a:pPr eaLnBrk="1" hangingPunct="1"/>
            <a:r>
              <a:rPr lang="en-US" altLang="en-US" sz="17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Pixel density</a:t>
            </a:r>
          </a:p>
          <a:p>
            <a:pPr lvl="1" eaLnBrk="1" hangingPunct="1"/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more pixels per inch, the greater detail in the image</a:t>
            </a:r>
          </a:p>
          <a:p>
            <a:pPr lvl="1"/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detail is called spatial resolution</a:t>
            </a:r>
          </a:p>
          <a:p>
            <a:pPr eaLnBrk="1" hangingPunct="1"/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Each pixel can only display one color at a time</a:t>
            </a:r>
          </a:p>
          <a:p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best resolution is obtained with more pixels </a:t>
            </a:r>
          </a:p>
          <a:p>
            <a:pPr eaLnBrk="1" hangingPunct="1"/>
            <a:r>
              <a:rPr lang="en-US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Spatial resolution on a digital display is determined by pixel density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eaLnBrk="1" hangingPunct="1"/>
            <a:endParaRPr lang="en-US" alt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9458" name="Picture 6">
            <a:extLst>
              <a:ext uri="{FF2B5EF4-FFF2-40B4-BE49-F238E27FC236}">
                <a16:creationId xmlns:a16="http://schemas.microsoft.com/office/drawing/2014/main" id="{3BBDB120-E532-4F84-A43D-2AF726F6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898" y="2135533"/>
            <a:ext cx="3640871" cy="258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5" descr="data:image/jpeg;base64,/9j/4AAQSkZJRgABAQAAAQABAAD/2wCEAAkGBxIQEhUUExQUFRQXGB8YGBgWGBsXGBwYGSIaHR8cGRwYHyggGB8lHRcYIjEhJSorLi4uHB8zODMsNygtLisBCgoKDg0OGxAQGzcmHyY3Ny8yLC83NDAsLCwsNDQ0LCwsLCw3NCwsLCwsLDQsLCwsLCwsLCwsLCwsLCwsLCwsLP/AABEIAL0BCgMBEQACEQEDEQH/xAAcAAEAAgMBAQEAAAAAAAAAAAAABAUCAwYBBwj/xABFEAACAQIEBAQDBAYGCgMBAAABAgMAEQQFEiETMUFRBiIyYVJicRQjQpEzU3KBocFjkrHR4fAHFRckQ1STwtLTNLLxFv/EABsBAQADAQEBAQAAAAAAAAAAAAACAwQBBQYH/8QANxEAAgIBAgQDBgYCAgIDAQAAAAECAxEEIRIxQVETImEFcYGhwfAUIzKRsdFS4RVisvFCgsIk/9oADAMBAAIRAxEAPwD7jQCgFAKAUAoBQCgFAKAUAoBQCgFAKAUAoBQCgFAKAUAoBQCgFAKAUAoBQCgFAKAUAoBQCgFAKAUAoBQCgFAKAUAoBQCgFAKAUAoBQCgFAKAUAoBQCgFAKAUAoBQCgFAKAUAoBQCgFAKAUAoBQCgFAKAUAoBQCgFAKAUBBzXMOAoa2q5tzt71g1+tWkgptZy8GjTafxpNZwScLNrRWtbUAbfWtVFvi1Rs7rP7lVkOCbj2NtWkBQCgFAKAUAoBQCgFAKAUAoBQCgPKA9oBQCgFAKAUAoBQCgFAKAUAoBQCgFAYtGDzAP1F6jKMZc0dTa5Hqi3KupJLCON5Pa6Cuz5ZjF9xfiXHIgbdfVtWXWK51fk/q+H1NWkdSs/O5ffY2ZQJREvGvxPxXsevttUtMrFUvF/V1Ianw3a/D/STa0FBGzHGiCNpGBIW2w57kDr9apvuVNbm+hbRU7bFBdTDKsxXER61BAuRY2vt9K5p9RG+HHFEtRRKifBJkyrygUB5QHtAKAUAoBQCgOXzXLca+NSSORhACmpRIVBAPm8o2P8AOtVdlSraa3PLvo1MtTGcJeXbbP77HUVlPUFAVOaeIsPhpFjlYq7i6jSTzNuYFudDPbqqqpKMnuy2oaBQCgK7B5kZJWj02tfe/Y2rytL7Sd2olTw4xnfPZ4JOOFksa9UiKAUAoBQGnFswRiu7BSR136VCxtQbjzBX+H8VPIrcZSpBFvLp2rLorbrIvxVj4YOstq2nBQCgFAapcQibMyi/c2qqd1de05Je8lGEpckbKtIntAKA1zwrIpVwGU8weVRnCM1wyWUShOUHxReGeYbDJGNKKFHYbCuQrjWuGKwjs7JTfFJ5ZtqZAUBxnj/w5jca0RwsyxBVYNeWSO5bTY/dqb2sedU2wlLHCzfo9RVUn4iz8E/5OxQWA+lXGAyoCuzrOYsGgeXVpLaRpF9yCf8AtNWV1yseImfUamFEeKfLkSsDi1mjWRL6XGoX2NjUZRcW0y2uxWQU48mb6iTFAKAUAoCpzTw7hsU6ySoWdRYHUw5G/IG3Ohnt0tdslKS3RbUNAoBQHgUdq5wrmD2ugUBpxmKSFGkkbSii5J6D91cbSWWRlJRXE+Rqy3MosSuuFw6g2uL8x03+tFJPkcrsjYsxeSXXSYoBQEPNccIIzIQWtbYbc9qo1Fyprc2sk64ccsDKceMRGJApW5IsTfkbU016urU0sCyHBLhJlXkBQFfmWVLOVJYjT2tXn6z2dDVSjKTax2NNGpdSaS5k8CvQRmPHcAEnYAXJ9hXG0llnUm3hGnCY6Oa/DdXtzsb2vVdV1dv6HknZTZX+tYJFWlYoBQCgFAKAUBEzHLYsQoWVA6g6gDfnYi+3sTUoTlB5iyq2mFq4ZrKN2Gw6xIqILKosB2ArjbbyycIKEVGPJG2uEhQCgFAKAUAoBQCgFAKAUBFzPAriInie+lxY22NvauSWVghZWrIuL5Mj5Fk0eDjMcWoqWLeY3NzbsB2rkIKKwiFNMao8MSyqRcKAUBhNErizKGHZgCPyNRlGMliSyjqbW6EMKoLKoUdlAA/IUhCMFiKwvQNt7szqRwUAoBQGE8YdWU8mBBt77VGUeKLi+pKMuGSkuhAybJ0woYIznVa+q3TtYDvWbS6SGnTUW3nuaNTq56jDklt2LKtZlPH5GuMFF4dmxbO/2gMFt5bgDe/t7V5+ilqXKXjLboehrI6dRXgvfqX1eieeKAUAoD5Z/ofzSOeacIJNo1J1Ko5k8rMa9DWvMUeN7M0jolJt5yfSsxxiwRPKwJVFLEDnYb7XI3rBGPE0ketZNQi5PoQPDfiCLHozxq6hW0nWADewO2knvU7anW8Mq0+pjfFyj8y3vVZoMMQmpWXuCPzrj5HGsrBT+GclfC69TK2q1rX6X7/Wqqq3DOTPp6HVnL5mGG8VQyYs4QJJxAWGohdHlBJ31X6dquIR1tcrvBSeflsQfFfhWTGTxyq6KEABDXubG/ShTq9FK62M0+RceIssbExhFYKQ197+/b61n1NLthwo9FrJKyrCmGFIyQSosSOVTpg4QUX0CK3xL4oiwBTipI2sMRoCm2m176mHxCuzsUOZn1GqhRjiXPsaMlyJ4sQ85ZSr6iAL3GshhfpVFVDhY555/UhTp3Gxzzzz8xnWRPLiFnDKFQKSN7+Qkm3SltDlYp5F2ncrFPPL6G/w54nix+vhpIui19YUc78tLHtV8LFPkT0+qhfnhT27l7VhpFAVufZe2IjCKQpDA7+wPb61k1mnd9fCn1ydTIeAzBcOUwrBi4sNQA0+bfqb9e1UU6iNDjpmm336b/HPyHqXtekcIMGZo8hjAbUL7m1tv31gq9oV23uhJ5We2NviTcGlki5jlLSzLIGUBdOxvfY3rPq/Z07tTG5NYWPk8mmnUxhU4Nc8lzXrmMXoCBmGZpCQGDHVytb+ZFYNX7Qr0soxmm89sfVminTStTafI8wOapM5RQwI72ttt0Nc03tGvUWOuKeV3x/Yt00q4qTZqxGeRpOICr6iQLgDT5v33/hVlmthC5UtPL92NycNFOdLtTWPnsZZznKYXTrVzqvbSAeVudyO9S1Orhp0uJN57EdNpZ354Wtu5WYrNExofDIHV2/EwGnykE8iT07Vks1ENUnRFNPu+W3xNVenlpWr5YaXbnuWeQ5e2Gh0MQxBJuPf61q0lDoq4G8mXVXK+ziSwUmZ+P8ADYdNbRzkX0+UJfe/dx2qqn2jXa2knt7v7NX/ABVuV5l8/wCiyxVsywDcO6DEQnTrG41jbUFJ/ga2P8yG3UyR/wD57/N/8X/BC/0f+GZMthkjkdHLSawUBAtpUW3/AGajTW4LBbrtVHUTUksYWCF4U8GS4PGzYl5EZZBIAqg3HEdXF77bBbVyupxk5E9TrI20qtLlj5LB21Xnnn5zwkuNwcbvh2WF2dFLIYQStpSQf3hTXt2VQm0sZ/c8TT6rm+I6CHPsfIQks+pGg86lorEmG5vb5t6KipV8XDvn17kNRqbHKUVLbHp2NuX5pPBEBBIqBnOrSYwCQFqLrrnLdfyedG/UVQSjLGc9vQ7LxP4oT7MRhsQvHUrexFx0b1C1YaaPP51se5qtYvB/Ll5iV4Y8SR/Z4xiJ1Mxve5BJ3NvTtyrl1D43wLY7pdbDw4q2fmK7xl4nvHGcHiBfUQ5UqNrbX1/Q1RKEo/qRTrdb5U6J+/7ZS4aSR5bwlTi2S4K8PWXKAsbnbvWVeJ4m/IzQcpPMP1temc43OryLOGw8QTMJQmIZiVDkElTYC2jbnerz0dPfKuHDqHiX32IXhbM8SkspxshEdrJqKEXufg35d6wU6yuTfn5E9MtQpS8Xl05fQ6nHYwHDSSRsLcNmVh7A77/Stcp8UHKJpteINrsfLM3xk+KVCWWUAuDcxm1wlrX/AH15/iSS/MZ4svGvSa837eh2OGzaQSOpl2UGwuu1mA/wrztXfrIqfBL3cu6+h7lNtblwtkHMs4xH2iJVl+7YLqF03uzA89+W1XaO/UumLslvv27sq1E/zUovY3QR/ZlJgCRliL6dIuBfnXnUazU8LfH/AAW+DXX+hYLPBY+USgyP93a5uVty9t+db6NbP8Riyfl+HY7h8zbmuYOzoYH8vWxHO/v7VZrdc/Ej4U9vh39RhvkQsqzWWZ3RJNZAvYFdgCB/OstsvaMk1U3n/wCvI7p7a5Tw2VWZzTLjRdgCNPMpe+n86srVy4ZW/rxvyzklNrj8vIm4bF42VCUdmIO9inapV26yyGYPP7HcF9DjsKhuWQSAec9b9b/vr0IS0lc3LZT6vr6hKUtkaMViJpXV8OxaHa5BW2xN+e9ZdTPVWXRnp3mvbOMY5789zXVGmMGrP1fEwyDMmOszSXG1rkc9+30rP7O9otKUtTZttjOOe/Ynq6IrHhxMMRjZmnZY3uD6QCvw3HP3qm7WamzVONE8p8lt/jlevMtrpqVKlNe/n3IeYCa6cX1b21aeW3+NZNStV5PxHPfnw8ti6rwt/D5emTfnOYQxxscO6LKGAJWwNr73vtzr2rpUwg3psKfXGM+vMooqnxr8Qnw+vy5DA4mCSNWco2KK+Um2rVvpseXap1yqlFOzHi4+Oeh2yNik+DPhfLHUpc4GKCL9o53OnWYz0F7V5+oWp4F43wzg3UPTuT8H44yWuJxmGSJjC0a4oKLkWDXuA252716FrqhS514U8c+vTJgqVk7lGzLhl7fwS8jzpeCOPKOISbXIuRyHp2qWk1kfCSun5n99COq0kvFzVHyo+e51C8sZChGIYG33fv3rz9Pmtyc8L9j2q7K5SW/8nX4DOFXArhopFGNEGlI1KhuJpuAPw/yr267YutKL3weNdppeO7ZR8mefpn9ygaLxDw1txtepr+aDlZNPW3PVUGr8bfQ11P2dxPjxjb/L4ncjxdgRqBxEepPWLnYghTfb4iB++tPiwXNnkrR3Sa4Yvfkef/2eX/8AMx/mf7qj49fcs/47U/4M+GYXGSTROHhYAOhFrjpL3FfS1S8/Pp/R8fLSwqhmOef9k9XbjBeG9uBz3/UfSpOWY4z1+px0pvi35fQk4FCYl+7f1t37J7VGSUZNJmO6GFHbv9DfJgvNNeOTc/8Ad+zVawsbifElLymSArLCoje2kb7929qhOWIyOxhmUZNM8wODDxMCjjzr/Y3y1gc3a/N0EIZg9nzLLKWfD4wSLG3lTYsCV/R23sB/bWW18KeDTp813qSXT6GXifGPiZoJHjN+XluBYN7371XCblBtlmqnKy2EmvvJ1GJwyyBgQ3O+x9z7V8dGcq+NqP3k+mklIgvnUokGB4Y4DIULWbXZkJO/pv8Aur6CrUT/AAqljfh+h5ll0nf4GPK9s9eRhBkEMaWHE3JO7Dso+H2rw7dddOCbh37+hqp0tdSaiy3zjJooIpJULs7EbEgga2BPIX519BqNNB1N9/7M861TmyPP+yrweXrKYpHDhx0BsPK7W5ivIstnTZGqMdv7bLaYK2Kslz/ovcBl6Thg+oAWIsQO/cVD2XpIX8SnlYx98jXPc57E5hIMXLBw/u1uA1jcgAdeVa79BVBynHOcffQ89aqx3OrG3cs8GPKux5/3e1eRdHeHlf2zfXyKmBzgC80KFnJ0EPdhYm52UA81HWva02qsU5bfeTCq1V5o8zRLiXnxCSuhDMATa4A2I5EHtUrpOc+JroaINvDZZ5dmEmHQ6Evdt9QJ5D2tWfT6myiD4I831NBGxgJeQ6W33/Mj2qqzec3gto/Wi1yXMZI4441QaSTckG4uxBqdettqUaox2ffPVmqVEJ5m3uYaNCnSG5jn9G9q8JeetpxeE1/D9C+P5kvM/vYkZb/8mM2PIf8A0r0tBHGsr2fJf+AvwtPJJ/eSV4mF3j2J2PL6itvttZtr2zz/AJRRodoSOfny9WEgIfc9/f6VgV04ubUfvJvlY5qKb+8ERbwzxhUYhQpBNzyF97CttXmcbWt8Z/Yr8R8Lrzs/qSc4zOTEqpdLaSbaQRzA53vXNRqZ6iKc48uxfp9NCiT4Hz7kCeDS8zBWvY/Tcj2qWXOUotEGlCKmnuaBM33XkPP3+L6U/Dx8uz+37iyFzkpZa+0Q82mbDxsyIzEsBY3O2/YV2qHjcUZrBbTVBSXmIWDxskeKTECI61TWAb6b8M7EWv8AxrfXHgkkuhO6KlRKDez/ALL4/wCkfHcNW4EVyzC2iT8IQj8XzH8qvlqZpcjz6vZdE205Pp29Sv8ADOSR4vHYmOUSIjLIxYEDcSxkW1Lao1x8SbT+9y/UWvT0Qsg03t80zrP9mmB/Wz/10/8ACrvwsPUw/wDM6jsv2f8AZ8lwxiaJ7SSetP8AhjtL/SV9eptyW33t6Hw8oxjBvPX+yyw/D46rrkvwR+AW/Qft9qrnJ8DWOv1I2KO8vT6G6XhxxoC7m7tayD5PnqFcJNsxqMbIrDf7e71Ow8TeKYMXhmgCyoUK3YhSPKbbANWOnTyhNSPR1etrtqdeHtj75nNwPGJIRre+kfgHc/PWh5w1g85Qi5xefl/s0rDGYj539Y/AOzfPVWq088pbFWYeHzfPt/s63G+JYZMJ9iAkDCFF16Vt5FU3tqvvavLl5Wz1p6yuVHgb5wt/cveUOEnjiSJCzm7GxCDqR89Z51+I+LJnqshCMY78/vqWWTwph3mYuzajbZbW8xPxb142sxfBxTxhns6TT+BOUm85JL5PxpxOJCAU9JXf0Ec9VQhq66UqXnKXP4Z7izRSst8VS27fIrM8ycBUBkPN/wAF+ifN7VbptVCcG1n7+Jg1ek8PCb79PcWxy0F5vOd7/h+dT8VV26muLm3nb+/ebFonJvEuY/1UNcRMhuoH4eYDMfipXq658KWd/wC36li0zhjL5EjKcWkoaxbYjmo9/mrztZp1XWuKXXt6e806exTbwaMzzGOZ5cKNYYqV1aRp2APxXrZTpfCl+I4tscsb8veZr9RG1y0+N+/Q9ybLhDGqlyfMTfTbt81V6rU1zlB7/b95Zo9K64cOSpyzERxPK2pz09IH4v2vaterq8Wtxzjco0UlG1v75lsuGEkiTByBpBsV32BHxe1ZFZCtqlt5x99T0+Ft8ZmEV02Ztm+H2/arLmFVe7fPt6e8010yvfl2wTsXgwQ3mO4+H6e9VKyHjz3fLt7vU2xm5RUMHmFwgAjs52Pw8/MfepTtr8StZfTp6+845OHEmvvBqkw4VDdj6h+H2b3rNXKEoPDfNdPSXqWRscpbL72NHAXi6tR9HLT/AEf7Vb3dW4+Hl/p7f9feUqqSnx+v1MpJ0UJu3M/hHy/NWeFUXGOJdX093qbYxlNt4+9/Q04jDKokOs7n4ff9qtKnCTmsv9vX3ltdjk4rHz9PcYpjY1KJd7lOekW3B+arFpuKcbOLp29PeZ7JPjax1IxCaPU3qP4fYfNVT4eDn8vT3m7zcfL5/wCjPEqpMo1NyP4fcfNWiPDGyTz36f7M8+KVcY4+/wBirxGYRQGJGMhJ3BCi27EdXrRGjxuGafy9TkFKEZLH3j3HMCOPTL94/qH/AAx3b569CTSTLK4yk0sfP/RLCR6/0j/oj+Afqz89Q24sl3DLwuHC59/X3EOeKPgp96/qk/4Y7Rf0lHJYORpnxvZdOvv9DLM8NG5xi8Rxe9/uwbffR/Pvvt0q1NKTf3zMkoycILHb+H6HO/6ki/Wt/wBEf+yu8aHhT+//AEdRhYHMb6BATrTlw+VpedfY8VaksfX0Pzmbmo+bH3ktI4rOCRAHEP8AR3vwf8/uqmW6eM8/XuUvxXPb9OPT/EiTiVkj/Qnzt+r+SpVyjFviz8yUIuMVyN0jPqmsYb3/AKP4utUKa2OShPzbL5Hscc5mhIEWmy3/AEfc1CbeG0SjhYTxn4G6OOXhH9FfWP1fZqojdLP5z/czKEuDpz9CYUYMSeEPuxv5OegVisjNtyXItWeLG3L07GKqWER+5PmPwdxyqrzYO7+XOOfoXmKtZ9PCvqHwdzzrw4Rt82fofQu6v/I24eSUMu6aNHyW9J/nXJVpz5LOPTsTU/LnOxpxqSSqpTQ1i1/Qei1Cv8mOJ4X7ehk1Kldh174J/EOuQApff4b+oc6rthZmbaWPh3RsjIg4qSbjRAFLWF/R8TVo09a4YtpZ+HdlNkp8awbcvRoVYyCNLkc9Iva/aqNRxXw/Lw2n6FlK8PLlsakwrfamlKx6CCdXk5EDrzq+yx+E601xY5bFSq/O8RrbuM1ml1RcEpp620c7+/tVelqzBeKlnPodvssUl4T2JCYFbv5Iufy96ottu4XuvkaKa4KXI9LFZFRSgGkAL5eoNShCT4Zyxy57Frkk+FHsYaNPPoW7bX09qzyU7YeTD39C2E5VdcFi2q7X02t8vtVNkZKc8Yz8PQ2xcXFOPMrsXiHWWJVZAp07eXqxrXpqeKEJSSz8O5CXXi5mGKaUpsVJ1D4ezVRp4JRfFjp29S+SSa4c/P0NrBwt/Jfh/Lz0VPD/ABHTGPT/ABOtZq2zn49yPhzdV18O+o2vp5eWp2wn5fDSx8PQ7RKUcqeUzTiDMwkC6Cb7Dycr1p4IR4m8fLuZ6pWKSzk2xRWC6xHxNHy3vY2qtys8WPBjhx6Gnhbi5YefiQIeJo83D9XydhXbY+RcOPkaaeLifHn5mRd+LLcx283wdxV84PEsJZ+BTBviWc4+JoxAiLRa+AW6X0X9R5VCtahKPDy+Hcvbr83P59jGbBxRq5dYFBYc9HvXFPUTTUXn9iacYtc/mVmNwkvEZ0WLh8M6T93a2g/wvW2uW6jJrJLjh4fN8/XuVBEvBS/Avrf9V2jqxp4LqXCU3z6d/UxxfHV8WTwAPNa/C/XR8/3X59a0bNs8pccVFyzj/TKzizfFh/zipwkvEXd/MmZTLHHFKQj7vGLFx2m+WvrFBuSWej+h+eXqM68Puv4ZbtFEzcQq9zBe2oW/Q8vT2onJeX1+pnVijZwY6f8A5I+DiiaJPK4s7fiHZPlpdFuXM5bZGKjt97AQRcSfyvz38w+L9ms0IPK3LLbVwy2LLBrGJIBpbkPxe5+WpTzGuT95RGUZWw27EibDRxxbK5u4/EOx+WvBepd3Nci+dUK4fH6G7EYOMhjZ94x1Hwj5a7+Mk14WNv6Oyogs2b5x9DZleTxNHGfOLMbbjuPlrz9Vr3VNQ4c5NGm0UL61NtrDMst0TNMpVhYg7N7n2qGtitPDiW+Tuj4dROcXtguhh0AC2b0W5/KfavL8ZOxSx0+h7CrSr8PpyNeERYksAxuxO59l9qp1E43RTa7/AEO6etUpqPU9OHRZJms1zfr3ce1X23KXHHH3lHVBJ5NseBR2ifzAi1tx0Zvaqo6pQcIKPP8Atk1UpeYwzXDpKgvqFmvsR2PcVXpLY1RbSO3w4ksieVQrIFNglufYD2rTwwdznjdog54jwkXDQoyobN6j19x7VKdijw7FcYpojLnQvJ93yPxe/wBKlZpK2nzO16hpvY9gxCviYm0kEhT6tuR9qk4RjXw+hNT4rFI3eI8Yqoh0G9zbzW6D2rL7Mrgq5YXX6FusuaaZPxmNCRsdJNlHX6e1Z1VXPUzjh9fp6HrQi4VxmmQoI0naGQhgbjYHbZz7Vp8SNDhWl9tnXF2KU2/vBOxESonJjdh19m9q8ymcJwe3br6P0LYTlKX36BwrbWO6Dr8n0q1yhG3l07/9C6HElz6/UjNgYyqer1HqPl9qujqUoR8vV/QT4pybb6f2asGV1y+U8+/zfStGqcfDnldfqUxz5dyPjsQoxCrpPpG+r5T7VZRCDhGWOhsrcvCe/X6kLEzosY8jeo/i9h7VyEIShyL5SnGfM3NBGzymzbg33Hce1WyuSlJY5FKrbhF5Is2URO0LHXcHbcdGJ+Gux1eFFcP3kOt+bf7wbcwwkeIRlYOAGB2Ye/tVNdyp4mkWShJuO5W4rMFjZsPw2KiIrq1b20E/DW6uqMpK7rz+RUuJrhz1+pQYnhcFPI/qk/GO0Xy1oymjSpTom0mt8fU25qkTNigUfmb2YfrU+XvXYtKT2+8iVUrK64uXb/xZRfYYPgk/rj/xqzj9CH4D/t8i3ggxEUMmvEk3kjsQ8h5LNfmOtx+VfWQh5+XT+j8xerhZBqL+9yyhxTiUAzt+hG2p/wBRe/571Y4J144ev1K5SfE8Pp9DOPMCI0+/fd26v2SoKl5exmlGbSxL+fQlYnEO3GAmYG/dxbzVXwrC2IcUouTcv5JuBilPCbjG2nfzP0Le1ZLNXVXJ1yW5aoWTcZqW3xPMvxpWNi0rHzDq56N3rPqo/icKlYxz6fwQo1ChBucv5MpcQ5lc8ZraLgXf4BVcpRjXwPmtv2E7eKcsS6evYkYXMNCxgyvcserdxWGdcpbovo1ChGMXJ7v1OieN2D6WPPuR1PWvn4+JPixJ/M+jWxNw2GYFdTn09Ce1XeDLO8unr2JLmR85wZdFCSFSNXVt/TztXYWV1V4b3+L7FGqonbjgeDOHCSSPIqvvvzLDkwqmtTvunXCW+/fui/gaR7NhJI3RWkFwOQY77k1bLT212RjKW/vfdnCgLvwyeK1tVubc7Gu78Gc9TPl45m3jMHb7w+nu3YV2bbbSl09TqeHuQcwxLXitKw59WF9x2qzT5UFl/wAkbZZawybJPx0IjkIOonfUNlNjuPciqpxnp4uyyWz26kqrI3vEPvBYwYaThqNfm0EXu3Pfe9YHqk9VHzPG225vVMvCwafD+HkRWEkmoltjdm5D3rupseoUVVNr9+3od0dE4qXFuWjTAsw1Hl7+1YbJTjZN8fTu/Q3OpqKbRV4/DyGaIrJZRpuNTDkx6Ct+j1UVCuMpNt+/uc8JuMml94NeVYGfEqwSXkVPmZh0b+8V6NFFlsXwvt39TLKSiSMTh5EYoZPMEsfM3MJXn3WeFqXGUuXv/wATfCPHQsLn/ZW4uZ4lTVI25Y3BY7eUVfHiuhGUJbZff0FVtenzGxZb+JIxsjSrIschDXBvdhtf2qmqx1SnKcsr4vqX2UvhjhfeCEZmR1jaU69HdiLkHrWpSc5RsjLbHqXUwSqacevp3J3hnN48IjnEMz6yNNgXtpG/q5cxWzR6quKbkyjX6adso8Cxgrse7mXEOJSFJYqLvsCwtt02PSqXcpWzSff+S2FeK4ZXb+CmxKzM8DLOwA5jVIL2c/nV9c1wpNkJThFyTj/HYwzPOhIjhJpAQ4v6x37VPRRdM5Ox5X7m1SryvL/BrbDzE8XjnRwSfXJf0He1q7PUQdziieISqwobt+ncq5MW/BT/AHh/XJvqk7Rf5/fXZZxsxCMaptTj27epox2MeSTFomJcEFvxSAC0yDa31ttV28W22ZJ2QsrhCMd9u3ZlVwsR/wA239eb+6ueIivwpdjsZfD2YtCwOGfVxEIGheQWW/8AEr+dfVu+lSTUvvY/Pa9HOMX5e31O0ybJMtWKL7UIkxQiAlVpCrDyWIKhgF8nt71isvvy+D9OdtvX+zdGvTLCm1xY339P6K/P/D0EnD/1fGssYLazG3EAY6eZJNjYcqtp1M1nxXh/sYtZS3w/hlldcb9ihxMekzfowb23KfF13q5NbHmS425rb5dyzwOFxLLG6Jqi07soUrsWvvWO6rTyk5S/V8TVXDU+XhXl+HxK7KsFiJ4mEaCQhlJ0BGsCG52pDw632KFp7JwxXHO/TBbZRh0+1hMQEVAlnDMq2snI2NxuK8+zDm+2SzTwj+I4bsJY35di7xOTRPKjYWNZIVXmp1qHvvuSd7WqPuN8tNBzToWYrtvvkl4WaV2kUKXtysF7ntzrxptNNUrifoenVKxyakbY3bjIsllG2obDp+dZVKXjRjbsuvJdP3L1zJWZOiBRFpIN77g77dzUddZRVCK02Gt875329S5ZfMjRrPG8j20izaWIFtyLfwqddV1Nk7VHHPfbqyttkvDNDMqtMU4xFh5gCbEgWANjWymVF0Yzua8T3+u2xzmUa5XiOFoMX47ekenv/jXFRbwcLj1+2UcLxyLbEYbC8Nl+7E2mxGoagbC+161ThTwNbcXzJtRx6nNT6Y1huIiTc3bT3HLesSc4RioopeFgv80y2CGLVhkBbVuFa9wbk+okeqxrTqpaa2vCaeH3LoUqp5rW/wDZ7l0jNEpYLxCOW3M32tXhuObcwinyxy7G6Enwebme8Bl0llCkk7bDpU/BsgouceFvPbsX0TilJNnshBD20BgNuXtzrLLisdkZJYXLkWQlmSTeUZqBdAQp/K/Ojl4V1VcUsbds8zkm1nDK2GWWBCItKnWFvZeW/evU0+onCMsSXNLoRupi8cK/kj4rMnbEMhKXK/JqvovepzrVlz4opp9fgFNQqwpbrp8SZ4YylMVExxKB3SRlU30+Wy9EIHPvW3RaapVtJdTJbZOTzIi5lhHgWR9IQFrAtYDc++1eI9NqMz44bZ25dz3K9RVJxTl94K+DAyyTxSmPVDZdTgLp0jZtxytvXo6eiWI5j5Ts76lXKMZebovXobvFsOHKR/ZDGwu2rS4fotuZNutS1EdPXFeE1+/9lWknfOT8bP7f0VgSaSSWNQGJBso0E7EdBv0qEaszbity52KMI8T2JuGyGfTHqga4JvsNhqvUZ16lSjwx2+Hcr8TTS4nKW/vfY5mXJpZFcYeISNqBITSxtvud61VOc2+pZKyEMOTx+5rnkxEbmF9C2iIZG4YIPDOx6ijqirOJrc1wcXRxRzz9e5c+CcFlz4dvt5gDCVtGqUJtpjvbQwB3tWmrga85g1ktW7F4ab27e/0OTx8IjlxbDhDzNuWj5cZOdz/bVeZNtffM2Qhp4xg36d+z+pV/avmg/rQ/304X2Ls6fv8Ayfp2vRPjTl808FxYieSZpJAzgggabC66NrjtWmGqlGChg8632dCy12NvL/rBP8MeHkwEbIjs4ZtV2te9gOg9qrttdjyzRptNGiLjFnyDG4pJJsShUiztycdH/Zr0q5OSSPnb4Rrc5ev1PqfgiBWy5EFwGDrzBO5YdvesGp2tZ7mgxPSr4lRJAuRJeO8vGIB4hC20A8tI+aqbbXLGTJa17OjmG/F39CnwEaY3HFW1JxQWOlgbak1bXWqebPOqjHU6pp7cX1Wex1EEwy1lwyecMOJqY2PmNrWA5bV3lsetCa0bVMd+u/PcsJohggZFuxY2sxsOp6CvJsrj7PTtjvnbc9PGCLABPMHItqtsDty+lZIKOqv45df6OruWc2SowAuRz5W62/urXZ7FplHhTa92Ov8A6J8bJmKwwkQoSQCOYr07aVZXwMiQ48kjBU3N15cuhv8AzrLH2fXFqXVHMGWdZkcOqkKGubbm1S12semipJZyGRRkqTXmuVaRbm1trjpekNPG1eJycl/JHgT3Oc8QYCPDtFGQZABcFiARc+w3rLdw6dxhz95TZFJpHWNlCkephvfa1d/4iGNpPnnobFPBsiyxVYEE7EHp0q+v2fCE1JPkHNtGzGYISlSSRpvy96t1Okje4tvGPqcjLBReIsOuEgklBLHYWJAG5A52rzbvZdcITlxPfboW13OMk8G3wuRisOkpFjcjY39JPWu0ezKrVC1vdfRkp3tt7El/D6FdOt92DX2vcX9verI+xq1Bx43u89C38dLizhdjkyIzmfA0+b0cS41fouem1r22qSjFW+F8M9eXMzOWXxHbZPli4ZCisWBbVdrXuQB0+lb6KFTHhTyQlLieTzPMqXFxcNmZRcG62vt9anbWrI8LO1zcJZQwWVLFh+AGYrpK6ja/mv8Au60jWow4DrsbnxnC+Jcpjy5ECsz6y3qIW2kL2HvXja3SQhFJtnuaLVTulJ4wdNkPhyOORcUHcs66tJtpGsX7X2vXo0aaMGppnm6jVynF1NfaOjYX2rWYSlyDw2mDZ2V3YuLHVbbe+1hWejTRqbafM1ajVyuSTXI53xj4QiH2nHGSTUI2bR5Quy6edriuWULLnk3aT2jNRjQorHffPM5vwR4VhzPDMxkkThysvlKtfUsZ3uvtVVdEZx3Nmr9o2aez9K3Xr6+ps8f+CIcJhpp+JK5kcAqSoA1uG2OnoRVs61BOSMujvlqpqprGOvuR8x+wxf0n9df/AF1TxnrfgP8At8v9n6O8X5RLi4VSFlRhIGJYsosAwt5QTzIr19PZGuWZI+B1+nsvrUa3h5yZPlUpwBw2peKYTHqudOoi172vb3teoymnZxdMlsKZLT+G3vjBE8B5BPgYXSd1dmfUCrMwtYC3mAPMUumpvKOaWmdUWpvJfY7GRwLrkYIt7XPK5qEYuTwkX2WQrXFN4Rgs6YiEmJgyspCsOV9x/bRpwliRHijbW3B8+pT+D8inwnF4zq+rTp0szWtqv6gLcxVt1kZ44UYfZ2jt0/F4jznHfpnudHaqD0xQHtAKAUAoCnzDLJJJlkVgFGm4JIOxudgLV5mo0ltmojZF7LG2X0ZzBcV6Z0UB4aAoMhyaaCV3kdWUggAFjuSD1AHIVh02msrm5SexXCDTyzoK3FgoBQFBm2TTS4hJEdQi6bglgfKbnYC3KsF+msnapxeyx/JZGaUcEjxHlsmIRVjYKQ1zckbWI6A96s1dE7YpQeDkJKL3J2XQGOJEaxZVAJG9yBbrV9MHCuMXzSIyeXkk1YcOeyPJZoJnd3VlYGwBYkXN+otWDTaayuxyk9ma774TgoxRozDIJ5Mas6uojBUlSzA+XnsBb+NTnROVymnsWV6muNDra33OotWwwEHOcI00LohAY2sSSBsQem/Ss+qqlbU4Qe7NGltjVapyWyNeQYF4IgkhDNcm4JIsfqL1DR0zpq4ZvLJay6F1nFBYRZVrMooDygKDxvk82NwpihdUcsrAszKLA77qCf4VXZFyjhGzQXwou45rKPnn+zLMv18H/Vl/9dUeBPue3/y+k/xf7L+z7HWs+YFAKAgZ1lSYuIxOWCkg+XY7VZXY65cSKNRRG+HBLkZ5TlyYaJYkJKre19zub/zrlk3OXEztFMaYKEeSJlQLivz1phA5gvxbDTYAm9x8W3K9cecbGfUuxVPwv1dPtmjww2JMP+9X4mo8woOna3o270jnG5DRO51/nfq+H0LeumsUAoBQGMjWBPYXrjeECqyLPBiiw0adNvxaud/Ydqy6bVeNnbGCEJ8Rb1rJigFAR8wZxE5T1hTp2v5rbbdd6jLOHg5LONin8JYnFyK/2pWUgjTdQu1t+XPeqqJWNPjK6nNrzHQVeWigFAKAUAoBQCgFAKAUAoDw0BxvhbxXiMVjZsPJCEjjDlXAYX0OqjntuCTtVMLHKTTR6er0VVNEbIyy3jb3o7OrjzBQHl6A9oBQCgFAKAUAoCqkTEfaAQTwrjqLWt+fOvNlHVfik0/J8O378znUta9I6KA8IoDCKBE9Kqv0AH9lRUYx5I5g8xWIWNS7Gyjcn/8AKTmoR4nyDeNzXgMdHOuqNtQva9iN/wB9RrtjYsxYTT5EmrDooBQCgFAQ8xx4gUFgTc22/wAfpWPW62OlgpSTeXjYvoodzaTJGGmDqrDkwB/Or6bVbXGxcms/uVTg4ScX0NlWkRQHMZhnGKTGrCkd4SVu3Dc7Hn5gbCsdl1quUEtvd9T0atPTLTuyUvNvtlfxzOnrYecKAweZQbFgD2JAqLnFbNklCTWUjOpERQCgPLUB7QCgONfwUxzT7dxV06g2jSb7Jo9V/wB/KrvF/L4MGR6Zu7xc/A7KqTWKA1YqXQjtz0qTb6C9dRGTxFs57wX4obMOLeMR8PTybVfVq9vlqyyvgwY9FrHqOLKxg6aqjcKA0w4lHJCsrEcwCD/ZVUL67G1CSeOzBuq0CgFAKAUBpxmGWVGRr6WFjbaoTgpxcXyZxrKwasty9MOuhL2vfc33/wAio1UxqjwxEYpciXVp0UAoBQCgNU2HVxZlDD3F6qtprtWLIpr1JwnKG8XgzRAoAAsBsAKnGKilGKwkRbbeWZVI4KAUAoBQFJm+QfaJUk4mnSALab3sb87i1efqdB49qs4sY9Oz956Gm13g1Ovhzn1LuvQPPFAKAUAoBQCgFAKAGgMVQDkAPpQ5gyodPDQEDLsrWFmYMTq72+vSsOl0UdPJyTzk4lgsK3HRQEDC5kJJDHpIIvv9DavN0/tGN18qVHdZ39zwSccLJPr0iIoBQCgFAKAUAoBQCgFAKAUAoBQCgFAKAUAoBQCgFAKAUAoBQCgFAKAUAoBQGtIVBuFAPe29VxphGXEorINlWAUAoBQCgFAKAUAoBQCgFAKAUAoBQCgFAKAUAoBQCgFAKAUAoBQCgFAKAUAoBQCgFAKAUAoBQCgFAKAUAoBQCgFAKAUAoBQCgFAKAUAoBQCgFAKAUAoBQCgFAKAUAoBQCgFAKAUAoBQCgFAKAUAoBQCgFAKAUAoBQCgFAf/Z">
            <a:hlinkClick r:id="rId4"/>
            <a:extLst>
              <a:ext uri="{FF2B5EF4-FFF2-40B4-BE49-F238E27FC236}">
                <a16:creationId xmlns:a16="http://schemas.microsoft.com/office/drawing/2014/main" id="{97DBE32D-76BB-4A5E-B81A-6C3E383BB0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7475" y="-1233488"/>
            <a:ext cx="3619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 hidden="1">
            <a:extLst>
              <a:ext uri="{FF2B5EF4-FFF2-40B4-BE49-F238E27FC236}">
                <a16:creationId xmlns:a16="http://schemas.microsoft.com/office/drawing/2014/main" id="{CF87FF62-85F4-4964-849F-963E630A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0D544067-442E-48FA-8AE8-369CBEDF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21508" descr="Abstract background of 3D colourful bars">
            <a:extLst>
              <a:ext uri="{FF2B5EF4-FFF2-40B4-BE49-F238E27FC236}">
                <a16:creationId xmlns:a16="http://schemas.microsoft.com/office/drawing/2014/main" id="{3B75CD21-DCE5-EB17-5073-E3F1834C8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8" r="30957" b="-3"/>
          <a:stretch/>
        </p:blipFill>
        <p:spPr>
          <a:xfrm>
            <a:off x="5664708" y="10"/>
            <a:ext cx="3479292" cy="6857990"/>
          </a:xfrm>
          <a:prstGeom prst="rect">
            <a:avLst/>
          </a:prstGeom>
        </p:spPr>
      </p:pic>
      <p:sp useBgFill="1">
        <p:nvSpPr>
          <p:cNvPr id="21513" name="Rectangle 21512">
            <a:extLst>
              <a:ext uri="{FF2B5EF4-FFF2-40B4-BE49-F238E27FC236}">
                <a16:creationId xmlns:a16="http://schemas.microsoft.com/office/drawing/2014/main" id="{97E60398-905F-436C-AB6F-00D742F62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7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AutoShape 2">
            <a:extLst>
              <a:ext uri="{FF2B5EF4-FFF2-40B4-BE49-F238E27FC236}">
                <a16:creationId xmlns:a16="http://schemas.microsoft.com/office/drawing/2014/main" id="{B49E5E5A-271C-4D2A-9AF6-403A55E0F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4771193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Bit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DF5C018-6721-43F3-9FAA-C2C196433A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45598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Derived from the term "</a:t>
            </a:r>
            <a:r>
              <a:rPr lang="en-US" altLang="en-US" b="1" dirty="0"/>
              <a:t>bi</a:t>
            </a:r>
            <a:r>
              <a:rPr lang="en-US" altLang="en-US" dirty="0"/>
              <a:t>nary digi</a:t>
            </a:r>
            <a:r>
              <a:rPr lang="en-US" altLang="en-US" b="1" dirty="0"/>
              <a:t>t</a:t>
            </a:r>
            <a:r>
              <a:rPr lang="en-US" altLang="en-US" dirty="0"/>
              <a:t>" </a:t>
            </a:r>
          </a:p>
          <a:p>
            <a:r>
              <a:rPr lang="en-US" altLang="en-US" dirty="0"/>
              <a:t>Smallest amount of digital storage</a:t>
            </a:r>
            <a:endParaRPr lang="en-US" dirty="0"/>
          </a:p>
          <a:p>
            <a:pPr eaLnBrk="1" hangingPunct="1"/>
            <a:r>
              <a:rPr lang="en-US" altLang="en-US" dirty="0"/>
              <a:t>Bistable - has value of 0 or 1</a:t>
            </a:r>
          </a:p>
          <a:p>
            <a:pPr eaLnBrk="1" hangingPunct="1"/>
            <a:r>
              <a:rPr lang="en-US" altLang="en-US" dirty="0"/>
              <a:t>A group of bits is assigned to each pixel to store the gray scale color assigned to that pixel</a:t>
            </a:r>
          </a:p>
          <a:p>
            <a:pPr eaLnBrk="1" hangingPunct="1"/>
            <a:r>
              <a:rPr lang="en-US" altLang="en-US" dirty="0"/>
              <a:t>The more bits per pixel, the more shades of gray, and the better then contrast resolution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8" name="Rectangle 22557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CA2E9BE-EC66-4876-A73B-B06B601C6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Binary Number</a:t>
            </a:r>
          </a:p>
        </p:txBody>
      </p:sp>
      <p:sp>
        <p:nvSpPr>
          <p:cNvPr id="22557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number of green ones and zeros&#10;&#10;Description automatically generated">
            <a:extLst>
              <a:ext uri="{FF2B5EF4-FFF2-40B4-BE49-F238E27FC236}">
                <a16:creationId xmlns:a16="http://schemas.microsoft.com/office/drawing/2014/main" id="{D964DF40-8306-BD71-D4B0-E3119A27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1" r="20895" b="-3"/>
          <a:stretch/>
        </p:blipFill>
        <p:spPr>
          <a:xfrm>
            <a:off x="848379" y="2268111"/>
            <a:ext cx="3140416" cy="3256059"/>
          </a:xfrm>
          <a:prstGeom prst="rect">
            <a:avLst/>
          </a:prstGeom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0F8DB7D0-A29C-4083-9D7C-88E2B99C4A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 vert="horz" lIns="91440" tIns="45720" rIns="91440" bIns="45720" rtlCol="0">
            <a:normAutofit/>
          </a:bodyPr>
          <a:lstStyle/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Computer language</a:t>
            </a:r>
            <a:endParaRPr lang="en-US" sz="21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 group of bits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 series of 0’s and 1’s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Example 101010101001</a:t>
            </a:r>
          </a:p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Byte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Group of 8 bits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Example 00001011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1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Rectangle 8209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2" name="Rectangle 8211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3578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AutoShape 2">
            <a:extLst>
              <a:ext uri="{FF2B5EF4-FFF2-40B4-BE49-F238E27FC236}">
                <a16:creationId xmlns:a16="http://schemas.microsoft.com/office/drawing/2014/main" id="{E4CBBD59-B618-4C34-8456-917134BA9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2576719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Displays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ECFB3CC-91B9-477B-A692-F1D19255BE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230" y="1825625"/>
            <a:ext cx="270514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Display refers to the screen on which your images are shown. </a:t>
            </a:r>
            <a:endParaRPr 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altLang="en-US" sz="17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 diagnostic ultrasound this is most often a cathode ray tube, or a flat panel monitor. </a:t>
            </a:r>
          </a:p>
        </p:txBody>
      </p:sp>
      <p:pic>
        <p:nvPicPr>
          <p:cNvPr id="8196" name="Picture 6">
            <a:extLst>
              <a:ext uri="{FF2B5EF4-FFF2-40B4-BE49-F238E27FC236}">
                <a16:creationId xmlns:a16="http://schemas.microsoft.com/office/drawing/2014/main" id="{B89BDBCA-8DCD-4DA8-AF87-03E5B46CC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r="14684" b="1"/>
          <a:stretch/>
        </p:blipFill>
        <p:spPr bwMode="auto">
          <a:xfrm>
            <a:off x="3955904" y="973855"/>
            <a:ext cx="4735865" cy="49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0" name="Rectangle 23569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AutoShape 2">
            <a:extLst>
              <a:ext uri="{FF2B5EF4-FFF2-40B4-BE49-F238E27FC236}">
                <a16:creationId xmlns:a16="http://schemas.microsoft.com/office/drawing/2014/main" id="{242D0078-A906-46E5-9FC4-BE97B102A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7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Calculating the number of Gray Shades that a collection of bits can represent</a:t>
            </a:r>
          </a:p>
        </p:txBody>
      </p:sp>
      <p:sp>
        <p:nvSpPr>
          <p:cNvPr id="23571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black and white rectangular shapes&#10;&#10;Description automatically generated">
            <a:extLst>
              <a:ext uri="{FF2B5EF4-FFF2-40B4-BE49-F238E27FC236}">
                <a16:creationId xmlns:a16="http://schemas.microsoft.com/office/drawing/2014/main" id="{44531925-C3ED-8D83-2187-D9779DAC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9" y="3071781"/>
            <a:ext cx="3140416" cy="1648718"/>
          </a:xfrm>
          <a:prstGeom prst="rect">
            <a:avLst/>
          </a:prstGeom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A5F063E2-BB11-4ADF-BB02-1D063F0B4E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1. Find out how many bits are assigned to each pixel</a:t>
            </a:r>
          </a:p>
          <a:p>
            <a:r>
              <a:rPr lang="en-US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2. Multiply the number 2 by itself the same number of times as there are bits </a:t>
            </a:r>
          </a:p>
          <a:p>
            <a:pPr lvl="1"/>
            <a:r>
              <a:rPr lang="en-US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2^n         </a:t>
            </a:r>
          </a:p>
          <a:p>
            <a:pPr lvl="1"/>
            <a:r>
              <a:rPr lang="en-US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n= the number of bits</a:t>
            </a:r>
            <a:endParaRPr lang="en-US" sz="21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8D24F9B-D372-42FC-8A3A-DF1B8DC69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4996542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#1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2757AD0-2386-40AB-96E2-64B7D03C6F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4638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pixel has 5 bits 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or 2x2x2x2x2=32</a:t>
            </a:r>
          </a:p>
          <a:p>
            <a:pPr lvl="1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largest number of shades represented by 5 bits is 32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605" name="Picture 25604" descr="Abstract diamond pattern background">
            <a:extLst>
              <a:ext uri="{FF2B5EF4-FFF2-40B4-BE49-F238E27FC236}">
                <a16:creationId xmlns:a16="http://schemas.microsoft.com/office/drawing/2014/main" id="{CAC8649B-8924-B358-AD3F-97D45E5A2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04" r="34289" b="-1"/>
          <a:stretch/>
        </p:blipFill>
        <p:spPr>
          <a:xfrm>
            <a:off x="5886450" y="10"/>
            <a:ext cx="325755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8D24F9B-D372-42FC-8A3A-DF1B8DC69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#2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2757AD0-2386-40AB-96E2-64B7D03C6F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Each pixel has 8 bits</a:t>
            </a:r>
          </a:p>
          <a:p>
            <a:pPr eaLnBrk="1" hangingPunct="1"/>
            <a:r>
              <a:rPr lang="en-US" altLang="en-US"/>
              <a:t>2</a:t>
            </a:r>
            <a:r>
              <a:rPr lang="en-US" altLang="en-US" baseline="30000"/>
              <a:t>8</a:t>
            </a:r>
            <a:r>
              <a:rPr lang="en-US" altLang="en-US"/>
              <a:t> or 2x2x2x2x2x2x2x2= 256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256 gray shades can be represented by 8 bits </a:t>
            </a:r>
          </a:p>
        </p:txBody>
      </p:sp>
      <p:pic>
        <p:nvPicPr>
          <p:cNvPr id="25605" name="Picture 25604" descr="Abstract diamond pattern background">
            <a:extLst>
              <a:ext uri="{FF2B5EF4-FFF2-40B4-BE49-F238E27FC236}">
                <a16:creationId xmlns:a16="http://schemas.microsoft.com/office/drawing/2014/main" id="{CAC8649B-8924-B358-AD3F-97D45E5A2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04" r="34289" b="-1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03AC07C-193B-45FC-AB9A-0F8413EE5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8FF96AB-2AAC-46F2-9CB1-50955F8084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 must be able to figure out how many bits it takes to represent a certain number of gray shades. </a:t>
            </a:r>
          </a:p>
          <a:p>
            <a:pPr eaLnBrk="1" hangingPunct="1"/>
            <a:r>
              <a:rPr lang="en-US" altLang="en-US"/>
              <a:t>Find the minimum number of bits that can be used by figuring out how many gray shades can be represented 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8758C07E-822A-41E8-9583-FBD6F6B2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>
            <a:extLst>
              <a:ext uri="{FF2B5EF4-FFF2-40B4-BE49-F238E27FC236}">
                <a16:creationId xmlns:a16="http://schemas.microsoft.com/office/drawing/2014/main" id="{46B904BE-714D-42CB-94B7-7C4F5DA2B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#3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37CD144-F644-4919-B2F4-932686DB4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How many bits are needed to represent 10 shades of gray? </a:t>
            </a:r>
          </a:p>
          <a:p>
            <a:pPr lvl="2" eaLnBrk="1" hangingPunct="1"/>
            <a:r>
              <a:rPr lang="en-US" altLang="en-US"/>
              <a:t>4 bits – why? </a:t>
            </a:r>
          </a:p>
          <a:p>
            <a:pPr lvl="2" eaLnBrk="1" hangingPunct="1"/>
            <a:r>
              <a:rPr lang="en-US" altLang="en-US"/>
              <a:t>4 bits = 2x2x2x2 = 16 shades of gray</a:t>
            </a:r>
          </a:p>
          <a:p>
            <a:pPr lvl="2" eaLnBrk="1" hangingPunct="1"/>
            <a:r>
              <a:rPr lang="en-US" altLang="en-US"/>
              <a:t>We cant use 3 bits because 3 bits can only represent 8 shades of gray and we need at least 10! </a:t>
            </a:r>
          </a:p>
        </p:txBody>
      </p:sp>
      <p:pic>
        <p:nvPicPr>
          <p:cNvPr id="27653" name="Picture 27652" descr="Full frame photo of luxurious geometrically textured wall">
            <a:extLst>
              <a:ext uri="{FF2B5EF4-FFF2-40B4-BE49-F238E27FC236}">
                <a16:creationId xmlns:a16="http://schemas.microsoft.com/office/drawing/2014/main" id="{76CBF660-1D06-24A1-B7C0-982444C44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08" r="33877" b="-2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11672B6-414C-464E-9D42-B1C69F5C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4996542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Additional Examples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7EA9030-B69C-4FF6-AEBB-76501B2660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4638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How many bits are needed to represent 11 shades of gray</a:t>
            </a:r>
          </a:p>
          <a:p>
            <a:pPr lvl="2" eaLnBrk="1" hangingPunct="1"/>
            <a:r>
              <a:rPr lang="en-US" altLang="en-US" dirty="0"/>
              <a:t>4 bits = 16 shades of gray</a:t>
            </a:r>
          </a:p>
          <a:p>
            <a:pPr marL="685800" lvl="2" indent="0">
              <a:buNone/>
            </a:pPr>
            <a:endParaRPr lang="en-US" altLang="en-US" dirty="0"/>
          </a:p>
          <a:p>
            <a:r>
              <a:rPr lang="en-US" altLang="en-US" dirty="0"/>
              <a:t>How many bits are needed to represent 15 shades of gray? </a:t>
            </a:r>
          </a:p>
          <a:p>
            <a:pPr lvl="2" eaLnBrk="1" hangingPunct="1"/>
            <a:r>
              <a:rPr lang="en-US" altLang="en-US" dirty="0"/>
              <a:t>4 bits = 16 shades of gray</a:t>
            </a:r>
          </a:p>
          <a:p>
            <a:pPr marL="342900" lvl="1" indent="0">
              <a:buNone/>
            </a:pPr>
            <a:endParaRPr lang="en-US" altLang="en-US" dirty="0"/>
          </a:p>
          <a:p>
            <a:r>
              <a:rPr lang="en-US" altLang="en-US" dirty="0"/>
              <a:t>How many bits are needed to represent 17 shades of gray? </a:t>
            </a:r>
          </a:p>
          <a:p>
            <a:pPr lvl="2" eaLnBrk="1" hangingPunct="1"/>
            <a:r>
              <a:rPr lang="en-US" altLang="en-US" dirty="0"/>
              <a:t>5 bits = 32 shades of gray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28683" name="Picture 28682" descr="Spikes pattern in black">
            <a:extLst>
              <a:ext uri="{FF2B5EF4-FFF2-40B4-BE49-F238E27FC236}">
                <a16:creationId xmlns:a16="http://schemas.microsoft.com/office/drawing/2014/main" id="{87FFE228-D2CC-B310-0CE7-F0A816834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7" r="26312" b="-3"/>
          <a:stretch/>
        </p:blipFill>
        <p:spPr>
          <a:xfrm>
            <a:off x="5886450" y="10"/>
            <a:ext cx="325755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>
            <a:extLst>
              <a:ext uri="{FF2B5EF4-FFF2-40B4-BE49-F238E27FC236}">
                <a16:creationId xmlns:a16="http://schemas.microsoft.com/office/drawing/2014/main" id="{702E574C-C509-4947-A4B7-8E35BABAB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Analog to Digital Conversion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5723441-426E-437C-A08F-6C8F232F1E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eaLnBrk="1" hangingPunct="1"/>
            <a:r>
              <a:rPr lang="en-US" altLang="en-US" sz="2000" dirty="0"/>
              <a:t>Analog</a:t>
            </a:r>
          </a:p>
          <a:p>
            <a:pPr lvl="1" eaLnBrk="1" hangingPunct="1"/>
            <a:r>
              <a:rPr lang="en-US" altLang="en-US" dirty="0"/>
              <a:t>everyday, real world</a:t>
            </a:r>
          </a:p>
          <a:p>
            <a:pPr eaLnBrk="1" hangingPunct="1"/>
            <a:r>
              <a:rPr lang="en-US" altLang="en-US" sz="2000" dirty="0"/>
              <a:t>Digital</a:t>
            </a:r>
          </a:p>
          <a:p>
            <a:pPr lvl="1" eaLnBrk="1" hangingPunct="1"/>
            <a:r>
              <a:rPr lang="en-US" altLang="en-US" dirty="0"/>
              <a:t>computer world</a:t>
            </a:r>
          </a:p>
          <a:p>
            <a:pPr eaLnBrk="1" hangingPunct="1"/>
            <a:r>
              <a:rPr lang="en-US" altLang="en-US" sz="2000" dirty="0"/>
              <a:t>Analog to digital conversion</a:t>
            </a:r>
          </a:p>
          <a:p>
            <a:pPr lvl="1" eaLnBrk="1" hangingPunct="1"/>
            <a:r>
              <a:rPr lang="en-US" altLang="en-US" dirty="0"/>
              <a:t>Electrical signals from the transducer are analog</a:t>
            </a:r>
          </a:p>
          <a:p>
            <a:pPr lvl="1"/>
            <a:r>
              <a:rPr lang="en-US" altLang="en-US" dirty="0"/>
              <a:t>Digital scan converter can only process </a:t>
            </a:r>
            <a:r>
              <a:rPr lang="en-US" altLang="en-US"/>
              <a:t>computer information </a:t>
            </a:r>
          </a:p>
          <a:p>
            <a:pPr lvl="1" eaLnBrk="1" hangingPunct="1"/>
            <a:r>
              <a:rPr lang="en-US" altLang="en-US" dirty="0"/>
              <a:t>Analog signal must be converted into digital form for input into the scan converter</a:t>
            </a:r>
          </a:p>
          <a:p>
            <a:pPr lvl="1" eaLnBrk="1" hangingPunct="1"/>
            <a:r>
              <a:rPr lang="en-US" altLang="en-US" dirty="0"/>
              <a:t>This is performed by the analog to digital converter</a:t>
            </a:r>
          </a:p>
          <a:p>
            <a:pPr eaLnBrk="1" hangingPunct="1"/>
            <a:endParaRPr lang="en-US" altLang="en-US" sz="1500"/>
          </a:p>
        </p:txBody>
      </p:sp>
      <p:pic>
        <p:nvPicPr>
          <p:cNvPr id="33797" name="Picture 33796" descr="Illuminated server room panel">
            <a:extLst>
              <a:ext uri="{FF2B5EF4-FFF2-40B4-BE49-F238E27FC236}">
                <a16:creationId xmlns:a16="http://schemas.microsoft.com/office/drawing/2014/main" id="{0C281C28-CB79-AFEA-DE60-BFA242A5B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18" r="41022" b="-3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34820" descr="Sound wave pattern on pixilated monitor">
            <a:extLst>
              <a:ext uri="{FF2B5EF4-FFF2-40B4-BE49-F238E27FC236}">
                <a16:creationId xmlns:a16="http://schemas.microsoft.com/office/drawing/2014/main" id="{F4E3F915-756B-8D4C-65C3-4DA90B16F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7" r="37337" b="-3"/>
          <a:stretch/>
        </p:blipFill>
        <p:spPr>
          <a:xfrm>
            <a:off x="5664708" y="10"/>
            <a:ext cx="3479292" cy="6857990"/>
          </a:xfrm>
          <a:prstGeom prst="rect">
            <a:avLst/>
          </a:prstGeom>
        </p:spPr>
      </p:pic>
      <p:sp useBgFill="1">
        <p:nvSpPr>
          <p:cNvPr id="34825" name="Rectangle 34824">
            <a:extLst>
              <a:ext uri="{FF2B5EF4-FFF2-40B4-BE49-F238E27FC236}">
                <a16:creationId xmlns:a16="http://schemas.microsoft.com/office/drawing/2014/main" id="{97E60398-905F-436C-AB6F-00D742F62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7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AutoShape 2">
            <a:extLst>
              <a:ext uri="{FF2B5EF4-FFF2-40B4-BE49-F238E27FC236}">
                <a16:creationId xmlns:a16="http://schemas.microsoft.com/office/drawing/2014/main" id="{912A4148-2A55-4295-963B-38972F47F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4771193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Digital to Analog Conversion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C76850C-CA8E-43A6-86F6-611B4C353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455984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eaLnBrk="1" hangingPunct="1"/>
            <a:r>
              <a:rPr lang="en-US" altLang="en-US" dirty="0"/>
              <a:t>Information in the scan converter is digital</a:t>
            </a:r>
          </a:p>
          <a:p>
            <a:pPr lvl="1" eaLnBrk="1" hangingPunct="1"/>
            <a:r>
              <a:rPr lang="en-US" altLang="en-US" dirty="0"/>
              <a:t>Televisions are analog</a:t>
            </a:r>
          </a:p>
          <a:p>
            <a:pPr lvl="1" eaLnBrk="1" hangingPunct="1"/>
            <a:r>
              <a:rPr lang="en-US" altLang="en-US" dirty="0"/>
              <a:t>Signal must be reconverted to analog form before display on a TV</a:t>
            </a:r>
          </a:p>
          <a:p>
            <a:pPr lvl="2"/>
            <a:r>
              <a:rPr lang="en-US" altLang="en-US" dirty="0"/>
              <a:t>This is done by the digital to analog converter</a:t>
            </a:r>
            <a:endParaRPr lang="en-US" altLang="en-US" b="1" dirty="0"/>
          </a:p>
          <a:p>
            <a:pPr lvl="2"/>
            <a:endParaRPr lang="en-US" altLang="en-US" b="1"/>
          </a:p>
          <a:p>
            <a:r>
              <a:rPr lang="en-US" altLang="en-US" dirty="0"/>
              <a:t>Analog signal from </a:t>
            </a:r>
            <a:r>
              <a:rPr lang="en-US" altLang="en-US" err="1"/>
              <a:t>transducer</a:t>
            </a:r>
            <a:r>
              <a:rPr lang="en-US" altLang="en-US" err="1">
                <a:sym typeface="Wingdings" panose="05000000000000000000" pitchFamily="2" charset="2"/>
              </a:rPr>
              <a:t>analog</a:t>
            </a:r>
            <a:r>
              <a:rPr lang="en-US" altLang="en-US" dirty="0">
                <a:sym typeface="Wingdings" panose="05000000000000000000" pitchFamily="2" charset="2"/>
              </a:rPr>
              <a:t> to digital </a:t>
            </a:r>
            <a:r>
              <a:rPr lang="en-US" altLang="en-US" err="1">
                <a:sym typeface="Wingdings" panose="05000000000000000000" pitchFamily="2" charset="2"/>
              </a:rPr>
              <a:t>converterdigital</a:t>
            </a:r>
            <a:r>
              <a:rPr lang="en-US" altLang="en-US" dirty="0">
                <a:sym typeface="Wingdings" panose="05000000000000000000" pitchFamily="2" charset="2"/>
              </a:rPr>
              <a:t> scan </a:t>
            </a:r>
            <a:r>
              <a:rPr lang="en-US" altLang="en-US" err="1">
                <a:sym typeface="Wingdings" panose="05000000000000000000" pitchFamily="2" charset="2"/>
              </a:rPr>
              <a:t>converterdigital</a:t>
            </a:r>
            <a:r>
              <a:rPr lang="en-US" altLang="en-US" dirty="0">
                <a:sym typeface="Wingdings" panose="05000000000000000000" pitchFamily="2" charset="2"/>
              </a:rPr>
              <a:t> to analog </a:t>
            </a:r>
            <a:r>
              <a:rPr lang="en-US" altLang="en-US" err="1">
                <a:sym typeface="Wingdings" panose="05000000000000000000" pitchFamily="2" charset="2"/>
              </a:rPr>
              <a:t>converteranalog</a:t>
            </a:r>
            <a:r>
              <a:rPr lang="en-US" altLang="en-US" dirty="0">
                <a:sym typeface="Wingdings" panose="05000000000000000000" pitchFamily="2" charset="2"/>
              </a:rPr>
              <a:t> signal display on TV (CRT)</a:t>
            </a: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4" name="Rectangle 29703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698" name="AutoShape 2">
            <a:extLst>
              <a:ext uri="{FF2B5EF4-FFF2-40B4-BE49-F238E27FC236}">
                <a16:creationId xmlns:a16="http://schemas.microsoft.com/office/drawing/2014/main" id="{877EF6C6-F2EF-45D8-A3DE-974BE4824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115786"/>
            <a:ext cx="2605388" cy="4626428"/>
          </a:xfrm>
          <a:effectLst/>
        </p:spPr>
        <p:txBody>
          <a:bodyPr anchor="ctr">
            <a:normAutofit/>
          </a:bodyPr>
          <a:lstStyle/>
          <a:p>
            <a:pPr algn="r" eaLnBrk="1" hangingPunct="1"/>
            <a:r>
              <a:rPr lang="en-US" altLang="en-US" sz="3500">
                <a:solidFill>
                  <a:schemeClr val="tx1">
                    <a:lumMod val="95000"/>
                  </a:schemeClr>
                </a:solidFill>
              </a:rPr>
              <a:t>Image Processing</a:t>
            </a:r>
          </a:p>
        </p:txBody>
      </p:sp>
      <p:cxnSp>
        <p:nvCxnSpPr>
          <p:cNvPr id="29706" name="Straight Connector 29705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E7BEE85-661E-4617-A8E9-D1944D6B0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47407" y="1115786"/>
            <a:ext cx="4285342" cy="4626428"/>
          </a:xfrm>
        </p:spPr>
        <p:txBody>
          <a:bodyPr anchor="ctr">
            <a:normAutofit/>
          </a:bodyPr>
          <a:lstStyle/>
          <a:p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Pre-Processing </a:t>
            </a:r>
            <a:endParaRPr lang="en-US" altLang="en-US" sz="170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manipulating the data before storage in the scan converter. </a:t>
            </a:r>
          </a:p>
          <a:p>
            <a:pPr lvl="1"/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Once preprocessing occurs data is altered forever. </a:t>
            </a:r>
          </a:p>
          <a:p>
            <a:pPr lvl="1" eaLnBrk="1" hangingPunct="1"/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Cannot be undone or reversed</a:t>
            </a:r>
          </a:p>
          <a:p>
            <a:pPr lvl="1"/>
            <a:endParaRPr lang="en-US" altLang="en-US" sz="17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Post-Processing</a:t>
            </a:r>
          </a:p>
          <a:p>
            <a:pPr lvl="1"/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Manipulation of data after storage in the scan converter</a:t>
            </a:r>
          </a:p>
          <a:p>
            <a:pPr lvl="1"/>
            <a:r>
              <a:rPr lang="en-US" altLang="en-US" sz="1700" dirty="0">
                <a:solidFill>
                  <a:schemeClr val="tx1">
                    <a:lumMod val="95000"/>
                  </a:schemeClr>
                </a:solidFill>
              </a:rPr>
              <a:t>Changes can be reversed, restores the initial values of the image data</a:t>
            </a:r>
          </a:p>
          <a:p>
            <a:endParaRPr lang="en-US" altLang="en-US" sz="170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4228ADB-9326-4343-86EA-A12298991C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Pre-Processing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2329218-1036-4874-A70B-FDBED618EF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Types of pre-processing</a:t>
            </a:r>
          </a:p>
          <a:p>
            <a:pPr lvl="1" eaLnBrk="1" hangingPunct="1"/>
            <a:r>
              <a:rPr lang="en-US" altLang="en-US" dirty="0"/>
              <a:t>Log Compression</a:t>
            </a:r>
          </a:p>
          <a:p>
            <a:pPr lvl="2"/>
            <a:r>
              <a:rPr lang="en-US" altLang="en-US" dirty="0"/>
              <a:t>Lowers the high-level echoes and boosts the low-level echoes. </a:t>
            </a:r>
          </a:p>
          <a:p>
            <a:pPr lvl="2"/>
            <a:r>
              <a:rPr lang="en-US" altLang="en-US" dirty="0"/>
              <a:t>Signal’s dynamic range is reduced. </a:t>
            </a:r>
          </a:p>
          <a:p>
            <a:pPr lvl="2" eaLnBrk="1" hangingPunct="1"/>
            <a:r>
              <a:rPr lang="en-US" altLang="en-US" dirty="0"/>
              <a:t>TGC changes </a:t>
            </a:r>
          </a:p>
          <a:p>
            <a:pPr lvl="1" eaLnBrk="1" hangingPunct="1"/>
            <a:r>
              <a:rPr lang="en-US" altLang="en-US" dirty="0"/>
              <a:t>Write magnification</a:t>
            </a:r>
          </a:p>
          <a:p>
            <a:pPr lvl="1" eaLnBrk="1" hangingPunct="1"/>
            <a:r>
              <a:rPr lang="en-US" altLang="en-US" dirty="0"/>
              <a:t>Fill in interpolation</a:t>
            </a:r>
          </a:p>
          <a:p>
            <a:pPr lvl="1" eaLnBrk="1" hangingPunct="1"/>
            <a:r>
              <a:rPr lang="en-US" altLang="en-US" dirty="0"/>
              <a:t>Persistence</a:t>
            </a:r>
          </a:p>
          <a:p>
            <a:pPr lvl="1" eaLnBrk="1" hangingPunct="1"/>
            <a:r>
              <a:rPr lang="en-US" altLang="en-US" dirty="0"/>
              <a:t>Spatial compounding</a:t>
            </a:r>
          </a:p>
          <a:p>
            <a:pPr lvl="1"/>
            <a:r>
              <a:rPr lang="en-US" altLang="en-US" dirty="0"/>
              <a:t>Edge enhancement</a:t>
            </a:r>
          </a:p>
          <a:p>
            <a:endParaRPr lang="en-US" altLang="en-US"/>
          </a:p>
        </p:txBody>
      </p:sp>
      <p:pic>
        <p:nvPicPr>
          <p:cNvPr id="30732" name="Picture 30731" descr="Cubes connected with a red line">
            <a:extLst>
              <a:ext uri="{FF2B5EF4-FFF2-40B4-BE49-F238E27FC236}">
                <a16:creationId xmlns:a16="http://schemas.microsoft.com/office/drawing/2014/main" id="{0F6B2651-C02F-074E-CCC6-EC929E175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6" r="26343" b="-6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>
            <a:extLst>
              <a:ext uri="{FF2B5EF4-FFF2-40B4-BE49-F238E27FC236}">
                <a16:creationId xmlns:a16="http://schemas.microsoft.com/office/drawing/2014/main" id="{91F18B9E-6440-4AB9-9C04-D7EE8407E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Bistable vs. Gray Scale</a:t>
            </a:r>
          </a:p>
        </p:txBody>
      </p:sp>
      <p:sp>
        <p:nvSpPr>
          <p:cNvPr id="6153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5" descr="https://encrypted-tbn3.gstatic.com/images?q=tbn:ANd9GcQHyJF_FPqGq9wsQ_0uMQV4TBezpexWeKqn9EA-xQNAb_fKTVmD2g">
            <a:hlinkClick r:id="rId3"/>
            <a:extLst>
              <a:ext uri="{FF2B5EF4-FFF2-40B4-BE49-F238E27FC236}">
                <a16:creationId xmlns:a16="http://schemas.microsoft.com/office/drawing/2014/main" id="{A57AAE00-F5B5-4238-B1A8-91145F405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r="14354"/>
          <a:stretch/>
        </p:blipFill>
        <p:spPr bwMode="auto">
          <a:xfrm>
            <a:off x="848379" y="2268111"/>
            <a:ext cx="3140416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A730DE6E-C2EC-4F42-B195-B3064B268C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580935" cy="4228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There are two choices that we can have in image display. </a:t>
            </a:r>
          </a:p>
          <a:p>
            <a:pPr lvl="1" eaLnBrk="1" hangingPunct="1"/>
            <a:r>
              <a:rPr lang="en-US" altLang="en-US" sz="2400"/>
              <a:t>Bistable</a:t>
            </a:r>
          </a:p>
          <a:p>
            <a:pPr lvl="2" eaLnBrk="1" hangingPunct="1"/>
            <a:r>
              <a:rPr lang="en-US" altLang="en-US" sz="2400"/>
              <a:t>White or black, on or off</a:t>
            </a:r>
          </a:p>
          <a:p>
            <a:pPr lvl="2" eaLnBrk="1" hangingPunct="1"/>
            <a:r>
              <a:rPr lang="en-US" altLang="en-US" sz="2400"/>
              <a:t>high contrast, narrow dynamic range, poor contrast resolution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5" name="Rectangle 31764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67" name="Rectangle 31766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AutoShape 2">
            <a:extLst>
              <a:ext uri="{FF2B5EF4-FFF2-40B4-BE49-F238E27FC236}">
                <a16:creationId xmlns:a16="http://schemas.microsoft.com/office/drawing/2014/main" id="{319B07FF-8194-4AFE-B402-D457C4D29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586" y="365125"/>
            <a:ext cx="3890714" cy="135014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Post-Processing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688C040-6D50-4F27-B3FF-1508C2588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3408978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Post- processing</a:t>
            </a:r>
          </a:p>
          <a:p>
            <a:pPr lvl="1"/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Any change after the freeze frame</a:t>
            </a:r>
          </a:p>
          <a:p>
            <a:pPr lvl="1" eaLnBrk="1" hangingPunct="1"/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Types: black white inversion, read magnification</a:t>
            </a:r>
          </a:p>
          <a:p>
            <a:pPr lvl="1"/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Contrast variation</a:t>
            </a:r>
          </a:p>
          <a:p>
            <a:pPr lvl="1"/>
            <a:r>
              <a:rPr lang="en-US" altLang="en-US" sz="17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3-D Rendering</a:t>
            </a:r>
          </a:p>
        </p:txBody>
      </p:sp>
      <p:pic>
        <p:nvPicPr>
          <p:cNvPr id="31756" name="Picture 31755" descr="White DNA structure">
            <a:extLst>
              <a:ext uri="{FF2B5EF4-FFF2-40B4-BE49-F238E27FC236}">
                <a16:creationId xmlns:a16="http://schemas.microsoft.com/office/drawing/2014/main" id="{BD18C9F6-93B1-1525-14BF-335919555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9" r="4358" b="4"/>
          <a:stretch/>
        </p:blipFill>
        <p:spPr>
          <a:xfrm>
            <a:off x="5050898" y="1225990"/>
            <a:ext cx="3640871" cy="44060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>
            <a:extLst>
              <a:ext uri="{FF2B5EF4-FFF2-40B4-BE49-F238E27FC236}">
                <a16:creationId xmlns:a16="http://schemas.microsoft.com/office/drawing/2014/main" id="{6A693C8E-0B3B-44B5-9E86-26714EFC4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 and Post Processing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962D3AA-6B90-44A3-9DF7-8FEE8DD408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sz="2400" u="sng" dirty="0">
                <a:solidFill>
                  <a:schemeClr val="tx1"/>
                </a:solidFill>
              </a:rPr>
              <a:t>Preprocessing</a:t>
            </a:r>
            <a:r>
              <a:rPr lang="en-US" sz="2400" dirty="0">
                <a:solidFill>
                  <a:schemeClr val="tx1"/>
                </a:solidFill>
              </a:rPr>
              <a:t> is any image manipulation performed </a:t>
            </a:r>
            <a:r>
              <a:rPr lang="en-US" sz="2400" u="sng" dirty="0">
                <a:solidFill>
                  <a:schemeClr val="tx1"/>
                </a:solidFill>
              </a:rPr>
              <a:t>before it is stored </a:t>
            </a:r>
            <a:r>
              <a:rPr lang="en-US" sz="2400" dirty="0">
                <a:solidFill>
                  <a:schemeClr val="tx1"/>
                </a:solidFill>
              </a:rPr>
              <a:t>in the scan converter</a:t>
            </a:r>
            <a:r>
              <a:rPr lang="en-US" dirty="0">
                <a:solidFill>
                  <a:schemeClr val="tx1"/>
                </a:solidFill>
              </a:rPr>
              <a:t> </a:t>
            </a:r>
            <a:endParaRPr 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It</a:t>
            </a:r>
            <a:r>
              <a:rPr lang="en-US" sz="2400" dirty="0">
                <a:solidFill>
                  <a:schemeClr val="tx1"/>
                </a:solidFill>
              </a:rPr>
              <a:t> is permanent and cannot be changed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Done on a live image</a:t>
            </a:r>
          </a:p>
          <a:p>
            <a:pPr marL="342900" lvl="1" indent="0">
              <a:buNone/>
              <a:defRPr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u="sng" dirty="0">
                <a:solidFill>
                  <a:schemeClr val="tx1"/>
                </a:solidFill>
              </a:rPr>
              <a:t>Postprocessing</a:t>
            </a:r>
            <a:r>
              <a:rPr lang="en-US" sz="2400" dirty="0">
                <a:solidFill>
                  <a:schemeClr val="tx1"/>
                </a:solidFill>
              </a:rPr>
              <a:t> is any manipulation of image data after storage. Occurs after </a:t>
            </a:r>
            <a:r>
              <a:rPr lang="en-US" sz="2400" err="1">
                <a:solidFill>
                  <a:schemeClr val="tx1"/>
                </a:solidFill>
              </a:rPr>
              <a:t>A-to</a:t>
            </a:r>
            <a:r>
              <a:rPr lang="en-US" sz="2400" dirty="0">
                <a:solidFill>
                  <a:schemeClr val="tx1"/>
                </a:solidFill>
              </a:rPr>
              <a:t>-D conversion. This can be reversed or restored to the original data.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Always done on a frozen image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(except some newer systems)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DEB68617-9E01-4ABB-9CEB-CE904B2C7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322263"/>
            <a:ext cx="7924800" cy="1143000"/>
          </a:xfrm>
        </p:spPr>
        <p:txBody>
          <a:bodyPr/>
          <a:lstStyle/>
          <a:p>
            <a:pPr eaLnBrk="1" hangingPunct="1"/>
            <a:r>
              <a:rPr lang="en-US" altLang="en-US"/>
              <a:t>Magnification 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0294993-DA86-4C56-B690-7200ED3EC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7782" y="1906859"/>
            <a:ext cx="5345574" cy="46337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b="1" dirty="0"/>
              <a:t>Also called “zoom” is the enlargement of a portion of an image to improve detail </a:t>
            </a:r>
            <a:endParaRPr lang="en-US" altLang="en-US" b="1"/>
          </a:p>
          <a:p>
            <a:pPr lvl="1"/>
            <a:r>
              <a:rPr lang="en-US" altLang="en-US" b="1" dirty="0"/>
              <a:t>It fills the screen; the </a:t>
            </a:r>
            <a:r>
              <a:rPr lang="en-US" altLang="en-US" b="1" u="sng" dirty="0"/>
              <a:t>area </a:t>
            </a:r>
          </a:p>
          <a:p>
            <a:pPr lvl="1"/>
            <a:r>
              <a:rPr lang="en-US" altLang="en-US" b="1" u="sng" dirty="0"/>
              <a:t>magnified is called the </a:t>
            </a:r>
          </a:p>
          <a:p>
            <a:pPr lvl="1">
              <a:buNone/>
            </a:pPr>
            <a:r>
              <a:rPr lang="en-US" altLang="en-US" b="1" dirty="0"/>
              <a:t>  region of interest (ROI)</a:t>
            </a:r>
          </a:p>
          <a:p>
            <a:r>
              <a:rPr lang="en-US" altLang="en-US" b="1" dirty="0"/>
              <a:t>There are two types of  magnification with one of them more superior than the other </a:t>
            </a:r>
          </a:p>
          <a:p>
            <a:pPr lvl="1" eaLnBrk="1" hangingPunct="1"/>
            <a:r>
              <a:rPr lang="en-US" altLang="en-US" b="1" dirty="0"/>
              <a:t>Read magnification</a:t>
            </a:r>
          </a:p>
          <a:p>
            <a:pPr lvl="1" eaLnBrk="1" hangingPunct="1"/>
            <a:r>
              <a:rPr lang="en-US" altLang="en-US" b="1" dirty="0"/>
              <a:t>Write magnification</a:t>
            </a:r>
          </a:p>
        </p:txBody>
      </p:sp>
      <p:pic>
        <p:nvPicPr>
          <p:cNvPr id="34822" name="Picture 7" descr="C:\Documents and Settings\Owner\Local Settings\Temporary Internet Files\Content.IE5\KDM9M567\MCj00787040000[1].wmf">
            <a:extLst>
              <a:ext uri="{FF2B5EF4-FFF2-40B4-BE49-F238E27FC236}">
                <a16:creationId xmlns:a16="http://schemas.microsoft.com/office/drawing/2014/main" id="{8B986649-A933-40F1-8AC5-B021C02B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0297" y="2381865"/>
            <a:ext cx="1956769" cy="3019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>
            <a:extLst>
              <a:ext uri="{FF2B5EF4-FFF2-40B4-BE49-F238E27FC236}">
                <a16:creationId xmlns:a16="http://schemas.microsoft.com/office/drawing/2014/main" id="{FB67F9C7-A574-4C13-8C33-4CD1B3DA8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Read Magnification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AE2DAF1-2ADB-47EC-A344-D69F038F96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altLang="en-US"/>
              <a:t>Read magnification</a:t>
            </a:r>
          </a:p>
          <a:p>
            <a:pPr lvl="1"/>
            <a:r>
              <a:rPr lang="en-US" altLang="en-US"/>
              <a:t>Occurs after the image data is in a scan converter. </a:t>
            </a:r>
          </a:p>
          <a:p>
            <a:pPr lvl="1" eaLnBrk="1" hangingPunct="1"/>
            <a:r>
              <a:rPr lang="en-US" altLang="en-US"/>
              <a:t>Post-processing</a:t>
            </a:r>
          </a:p>
          <a:p>
            <a:pPr lvl="1"/>
            <a:r>
              <a:rPr lang="en-US" altLang="en-US"/>
              <a:t>Similar to zooming in on a portion of a digital photo </a:t>
            </a:r>
          </a:p>
          <a:p>
            <a:pPr eaLnBrk="1" hangingPunct="1"/>
            <a:r>
              <a:rPr lang="en-US" altLang="en-US"/>
              <a:t>Can be used on a frozen image</a:t>
            </a:r>
          </a:p>
        </p:txBody>
      </p:sp>
      <p:pic>
        <p:nvPicPr>
          <p:cNvPr id="35845" name="Picture 35844" descr="Magnifying glass on clear background">
            <a:extLst>
              <a:ext uri="{FF2B5EF4-FFF2-40B4-BE49-F238E27FC236}">
                <a16:creationId xmlns:a16="http://schemas.microsoft.com/office/drawing/2014/main" id="{D0D84462-BD94-1D58-AAA7-52367ABD5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50" r="21144" b="-1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41988" descr="Scan of a human brain in a neurology clinic">
            <a:extLst>
              <a:ext uri="{FF2B5EF4-FFF2-40B4-BE49-F238E27FC236}">
                <a16:creationId xmlns:a16="http://schemas.microsoft.com/office/drawing/2014/main" id="{452323E6-DE59-7AFD-052B-9B811C057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13404" r="4" b="4"/>
          <a:stretch/>
        </p:blipFill>
        <p:spPr>
          <a:xfrm>
            <a:off x="20" y="1"/>
            <a:ext cx="9143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40963" name="Rectangle 2">
            <a:extLst>
              <a:ext uri="{FF2B5EF4-FFF2-40B4-BE49-F238E27FC236}">
                <a16:creationId xmlns:a16="http://schemas.microsoft.com/office/drawing/2014/main" id="{A77F4F9E-53DD-4A84-B06A-0C90A512D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Read Magnification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BCB0D6E-F9CA-420E-BB05-6168B3493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767535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b="1" u="sng" dirty="0"/>
              <a:t>Occurs after image is stored; and has a 3-step process:</a:t>
            </a:r>
          </a:p>
          <a:p>
            <a:pPr eaLnBrk="1" hangingPunct="1"/>
            <a:r>
              <a:rPr lang="en-US" altLang="en-US"/>
              <a:t>1. The sonographer scans an area and freezes the anatomical image.</a:t>
            </a:r>
          </a:p>
          <a:p>
            <a:pPr eaLnBrk="1" hangingPunct="1"/>
            <a:r>
              <a:rPr lang="en-US" altLang="en-US"/>
              <a:t>2. Image is now </a:t>
            </a:r>
            <a:r>
              <a:rPr lang="en-US" altLang="en-US" u="sng"/>
              <a:t>converted from analog to digital</a:t>
            </a:r>
            <a:r>
              <a:rPr lang="en-US" altLang="en-US"/>
              <a:t> and stored in the scan converter,</a:t>
            </a:r>
          </a:p>
          <a:p>
            <a:r>
              <a:rPr lang="en-US" altLang="en-US"/>
              <a:t>3. The sonographer determines the area of interest and utilizing system controls enlarges the image; the system reads and displays only the original data in the region of interest.</a:t>
            </a:r>
            <a:r>
              <a:rPr lang="en-US" altLang="en-US" b="1"/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0996536C-80FB-4F7E-99BB-458759ED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Read Magnification</a:t>
            </a:r>
          </a:p>
        </p:txBody>
      </p:sp>
      <p:pic>
        <p:nvPicPr>
          <p:cNvPr id="41987" name="Content Placeholder 5" descr="magnification.jpg">
            <a:extLst>
              <a:ext uri="{FF2B5EF4-FFF2-40B4-BE49-F238E27FC236}">
                <a16:creationId xmlns:a16="http://schemas.microsoft.com/office/drawing/2014/main" id="{815C1459-1016-46B1-AEDB-59FC6BBA0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590800"/>
            <a:ext cx="3962400" cy="3352800"/>
          </a:xfrm>
        </p:spPr>
      </p:pic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92831F22-C4DD-4F57-B9CD-6C32A24B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Chapter 15 Displays and Image Storage </a:t>
            </a:r>
          </a:p>
        </p:txBody>
      </p:sp>
      <p:sp>
        <p:nvSpPr>
          <p:cNvPr id="41989" name="Slide Number Placeholder 4">
            <a:extLst>
              <a:ext uri="{FF2B5EF4-FFF2-40B4-BE49-F238E27FC236}">
                <a16:creationId xmlns:a16="http://schemas.microsoft.com/office/drawing/2014/main" id="{13F2E4CF-D067-4DA6-99F3-48D9975C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1F2746-E5EE-4A99-BD61-7B522705A72B}" type="slidenum">
              <a:rPr lang="en-US" altLang="en-US" sz="2600" dirty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2600" dirty="0">
              <a:solidFill>
                <a:schemeClr val="bg1"/>
              </a:solidFill>
            </a:endParaRPr>
          </a:p>
        </p:txBody>
      </p:sp>
      <p:pic>
        <p:nvPicPr>
          <p:cNvPr id="41990" name="Picture 6" descr="magnification 2.jpg">
            <a:extLst>
              <a:ext uri="{FF2B5EF4-FFF2-40B4-BE49-F238E27FC236}">
                <a16:creationId xmlns:a16="http://schemas.microsoft.com/office/drawing/2014/main" id="{65099DF6-5F55-44EA-BB6E-70559DB3B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743200"/>
            <a:ext cx="18351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7">
            <a:extLst>
              <a:ext uri="{FF2B5EF4-FFF2-40B4-BE49-F238E27FC236}">
                <a16:creationId xmlns:a16="http://schemas.microsoft.com/office/drawing/2014/main" id="{32F3A8CC-7122-40B2-9EDB-FA8E3B330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010" y="5566317"/>
            <a:ext cx="2478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00"/>
                </a:solidFill>
              </a:rPr>
              <a:t>                           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>
            <a:extLst>
              <a:ext uri="{FF2B5EF4-FFF2-40B4-BE49-F238E27FC236}">
                <a16:creationId xmlns:a16="http://schemas.microsoft.com/office/drawing/2014/main" id="{FC13FC67-0B71-4C64-9075-7CE64CC13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Read Magnification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F8FCE2-84B0-4A04-8F1D-F9DA67C1D6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47688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 new image has the same number of scan lines and pixels as the original image</a:t>
            </a:r>
          </a:p>
          <a:p>
            <a:pPr eaLnBrk="1" hangingPunct="1"/>
            <a:r>
              <a:rPr lang="en-US" alt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Spatial resolution does not change because the pixel count is the same in the ROI</a:t>
            </a:r>
          </a:p>
          <a:p>
            <a:r>
              <a:rPr lang="en-US" alt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This process does enlarge each individual pixel. </a:t>
            </a:r>
          </a:p>
          <a:p>
            <a:r>
              <a:rPr lang="en-US" alt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This is performed on a frozen image – postprocessing.</a:t>
            </a:r>
          </a:p>
        </p:txBody>
      </p:sp>
      <p:pic>
        <p:nvPicPr>
          <p:cNvPr id="43014" name="Picture 6" descr="C:\Documents and Settings\Owner\Local Settings\Temporary Internet Files\Content.IE5\E5WKLKVD\MCPE01546_0000[1].wmf">
            <a:extLst>
              <a:ext uri="{FF2B5EF4-FFF2-40B4-BE49-F238E27FC236}">
                <a16:creationId xmlns:a16="http://schemas.microsoft.com/office/drawing/2014/main" id="{82EB01EF-150D-4FD6-8219-847DE1E0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2191" y="1924505"/>
            <a:ext cx="2516007" cy="333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D55E9C0F-108C-4730-A886-CD24F8F1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100"/>
              <a:t>Chapter 15 Displays and Image Storage </a:t>
            </a:r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1E41E81D-5CDA-43D9-B376-6D7ED42A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E22B0E53-A251-4914-81FD-FA49D29C0DFB}" type="slidenum">
              <a:rPr lang="en-US" altLang="en-US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36</a:t>
            </a:fld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2">
            <a:extLst>
              <a:ext uri="{FF2B5EF4-FFF2-40B4-BE49-F238E27FC236}">
                <a16:creationId xmlns:a16="http://schemas.microsoft.com/office/drawing/2014/main" id="{5FCD4BAF-DC8A-46C8-9D53-BEFAA68F6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1987" y="626165"/>
            <a:ext cx="2536963" cy="55936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100"/>
              <a:t>Write Magnification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84D3C99-9051-4546-9B8B-1ED6C6FA1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18451" y="626165"/>
            <a:ext cx="5136045" cy="3747052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Write Magnification</a:t>
            </a:r>
          </a:p>
          <a:p>
            <a:pPr lvl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occurs upon acquisition of the ultrasound reflections </a:t>
            </a:r>
          </a:p>
          <a:p>
            <a:pPr lvl="1" eaLnBrk="1" hangingPunct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Preprocessing</a:t>
            </a:r>
          </a:p>
          <a:p>
            <a:pPr lvl="1" eaLnBrk="1" hangingPunct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Just like retaking a digital picture using the zoom feature</a:t>
            </a:r>
          </a:p>
          <a:p>
            <a:pPr eaLnBrk="1" hangingPunct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Can improve temporal resolution (only if zoomed image is shallower than original image) </a:t>
            </a:r>
          </a:p>
          <a:p>
            <a:pPr eaLnBrk="1" hangingPunct="1"/>
            <a:r>
              <a:rPr lang="en-US" altLang="en-US" sz="15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When the size of an image increases: if the pixel size is unchanged, the number of pixels increases</a:t>
            </a:r>
          </a:p>
        </p:txBody>
      </p:sp>
      <p:pic>
        <p:nvPicPr>
          <p:cNvPr id="3" name="Picture 2" descr="Equipment | Radiology Key">
            <a:extLst>
              <a:ext uri="{FF2B5EF4-FFF2-40B4-BE49-F238E27FC236}">
                <a16:creationId xmlns:a16="http://schemas.microsoft.com/office/drawing/2014/main" id="{69BFE539-E2BF-6DFD-5D4D-A285DF9D2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52" y="3434185"/>
            <a:ext cx="5437136" cy="22032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44036" descr="Scan of a human brain in a neurology clinic">
            <a:extLst>
              <a:ext uri="{FF2B5EF4-FFF2-40B4-BE49-F238E27FC236}">
                <a16:creationId xmlns:a16="http://schemas.microsoft.com/office/drawing/2014/main" id="{2AD11288-0E5F-531E-806E-46FF3CB14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13404" r="4" b="4"/>
          <a:stretch/>
        </p:blipFill>
        <p:spPr>
          <a:xfrm>
            <a:off x="20" y="1"/>
            <a:ext cx="9143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44035" name="Rectangle 2">
            <a:extLst>
              <a:ext uri="{FF2B5EF4-FFF2-40B4-BE49-F238E27FC236}">
                <a16:creationId xmlns:a16="http://schemas.microsoft.com/office/drawing/2014/main" id="{ED6F4119-94F0-4873-8B47-A5B50A888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Write Magnification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885274-95B5-4CA9-8C82-A6AAADFB2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0000" y="1825625"/>
            <a:ext cx="76753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  <a:defRPr/>
            </a:pPr>
            <a:r>
              <a:rPr lang="en-US" altLang="en-US" sz="2200" b="1" dirty="0"/>
              <a:t>This is applied during data acquisition and requires a 4-step process:</a:t>
            </a:r>
          </a:p>
          <a:p>
            <a:pPr eaLnBrk="1" hangingPunct="1">
              <a:buFontTx/>
              <a:buNone/>
              <a:defRPr/>
            </a:pPr>
            <a:endParaRPr lang="en-US" altLang="en-US" sz="2200" b="1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200" b="1" dirty="0"/>
              <a:t>1. The sonographer </a:t>
            </a:r>
            <a:r>
              <a:rPr lang="en-US" altLang="en-US" sz="2200" b="1" u="sng" dirty="0"/>
              <a:t>scans an area and freezes the anatomical image.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200" b="1" dirty="0"/>
              <a:t>2. Image is </a:t>
            </a:r>
            <a:r>
              <a:rPr lang="en-US" altLang="en-US" sz="2200" b="1" u="sng" dirty="0"/>
              <a:t>now converted from analog to digital </a:t>
            </a:r>
            <a:r>
              <a:rPr lang="en-US" altLang="en-US" sz="2200" b="1" dirty="0"/>
              <a:t>and </a:t>
            </a:r>
            <a:r>
              <a:rPr lang="en-US" altLang="en-US" sz="2200" b="1" u="sng" dirty="0"/>
              <a:t>stored in the scan converter.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200" b="1" dirty="0"/>
              <a:t>3. The </a:t>
            </a:r>
            <a:r>
              <a:rPr lang="en-US" altLang="en-US" sz="2200" b="1" u="sng" dirty="0"/>
              <a:t>sonographer determines the region of interest</a:t>
            </a:r>
            <a:r>
              <a:rPr lang="en-US" altLang="en-US" sz="2200" b="1" dirty="0"/>
              <a:t>. At that moment the system discards the old data in the scan converter</a:t>
            </a:r>
          </a:p>
          <a:p>
            <a:pPr marL="0" indent="0">
              <a:buNone/>
              <a:defRPr/>
            </a:pPr>
            <a:r>
              <a:rPr lang="en-US" altLang="en-US" sz="2200" b="1" dirty="0"/>
              <a:t>4. The system now </a:t>
            </a:r>
            <a:r>
              <a:rPr lang="en-US" altLang="en-US" sz="2200" b="1" u="sng" dirty="0"/>
              <a:t>reacquires an image</a:t>
            </a:r>
            <a:r>
              <a:rPr lang="en-US" altLang="en-US" sz="2200" b="1" dirty="0"/>
              <a:t> only from the selected ROI and writes new data into  the scan converter</a:t>
            </a:r>
          </a:p>
          <a:p>
            <a:pPr eaLnBrk="1" hangingPunct="1">
              <a:defRPr/>
            </a:pPr>
            <a:endParaRPr lang="en-US" altLang="en-US" sz="2200" b="1"/>
          </a:p>
        </p:txBody>
      </p:sp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6EDBEBDE-1084-441F-A8EB-63449624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66A9D9CB-7F48-484D-B805-1F47460E213C}" type="slidenum">
              <a:rPr lang="en-US" altLang="en-US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38</a:t>
            </a:fld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>
            <a:extLst>
              <a:ext uri="{FF2B5EF4-FFF2-40B4-BE49-F238E27FC236}">
                <a16:creationId xmlns:a16="http://schemas.microsoft.com/office/drawing/2014/main" id="{391557C4-9689-45F1-A05B-1919668E1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304800"/>
            <a:ext cx="7924800" cy="1143000"/>
          </a:xfrm>
        </p:spPr>
        <p:txBody>
          <a:bodyPr/>
          <a:lstStyle/>
          <a:p>
            <a:pPr eaLnBrk="1" hangingPunct="1"/>
            <a:r>
              <a:rPr lang="en-US" altLang="en-US"/>
              <a:t>Write Magnification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AC1E468-93DE-482A-88CC-4A7DF3912E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/>
              <a:t>Characterized by:</a:t>
            </a:r>
          </a:p>
          <a:p>
            <a:pPr eaLnBrk="1" hangingPunct="1">
              <a:buFontTx/>
              <a:buNone/>
            </a:pPr>
            <a:endParaRPr lang="en-US" altLang="en-US" sz="1400" b="1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000" b="1"/>
              <a:t>discarding of the old image when the new image data is acquired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000" b="1"/>
              <a:t>the </a:t>
            </a:r>
            <a:r>
              <a:rPr lang="en-US" altLang="en-US" sz="2000" b="1" u="sng"/>
              <a:t>number of scan lines or pixels in the ROI is greater</a:t>
            </a:r>
            <a:r>
              <a:rPr lang="en-US" altLang="en-US" sz="2000" b="1"/>
              <a:t> than they were in the same region of the original image</a:t>
            </a:r>
          </a:p>
          <a:p>
            <a:pPr eaLnBrk="1" hangingPunct="1"/>
            <a:r>
              <a:rPr lang="en-US" altLang="en-US" sz="2000" b="1" u="sng"/>
              <a:t>Spatial resolution improves in the ROI because the number of pixels have increased in the region enlarged. Pixel size is the same.</a:t>
            </a:r>
          </a:p>
          <a:p>
            <a:pPr lvl="1" eaLnBrk="1" hangingPunct="1"/>
            <a:r>
              <a:rPr lang="en-US" altLang="en-US" sz="2000" b="1"/>
              <a:t>Note the difference with write mag.:  pixels were not just enlarged to make the image (read mag.)</a:t>
            </a:r>
          </a:p>
          <a:p>
            <a:pPr eaLnBrk="1" hangingPunct="1">
              <a:buFontTx/>
              <a:buNone/>
            </a:pPr>
            <a:endParaRPr lang="en-US" altLang="en-US" b="1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E34A9164-99DE-4EEB-B3E6-27B18785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Chapter 15 Displays and Image Storage </a:t>
            </a:r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A42ECACC-5D32-405E-A2CA-6191F3EB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DD7C2F-F680-4D22-9A71-A60C8186E94C}" type="slidenum">
              <a:rPr lang="en-US" altLang="en-US" sz="26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2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 hidden="1">
            <a:extLst>
              <a:ext uri="{FF2B5EF4-FFF2-40B4-BE49-F238E27FC236}">
                <a16:creationId xmlns:a16="http://schemas.microsoft.com/office/drawing/2014/main" id="{372BCE69-95EB-4BD2-B826-BED00CF5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171" name="Picture 2">
            <a:extLst>
              <a:ext uri="{FF2B5EF4-FFF2-40B4-BE49-F238E27FC236}">
                <a16:creationId xmlns:a16="http://schemas.microsoft.com/office/drawing/2014/main" id="{72403DD0-714C-4B30-84A6-8A9259D2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78D0-D9DC-027B-9F77-788733C5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Coded Excitation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ltrasound physics chapter 15: displays and image processing Flashcards |  Quizlet">
            <a:extLst>
              <a:ext uri="{FF2B5EF4-FFF2-40B4-BE49-F238E27FC236}">
                <a16:creationId xmlns:a16="http://schemas.microsoft.com/office/drawing/2014/main" id="{0BCF5869-A942-7A9C-8A65-FC823922A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" r="4" b="4"/>
          <a:stretch/>
        </p:blipFill>
        <p:spPr>
          <a:xfrm>
            <a:off x="848379" y="2268111"/>
            <a:ext cx="3140416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1F55-5AA5-166A-CDD5-1FCD656A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sophisticated method of improving image quality</a:t>
            </a:r>
          </a:p>
          <a:p>
            <a:r>
              <a:rPr lang="en-US" dirty="0"/>
              <a:t>Coded excitation creates very long sound pulses containing a wide range of frequencies</a:t>
            </a:r>
          </a:p>
          <a:p>
            <a:r>
              <a:rPr lang="en-US" dirty="0"/>
              <a:t>Short pulses are used in </a:t>
            </a:r>
            <a:r>
              <a:rPr lang="en-US"/>
              <a:t>traditional imaging (red)</a:t>
            </a:r>
          </a:p>
          <a:p>
            <a:r>
              <a:rPr lang="en-US" dirty="0"/>
              <a:t>Long complex pulses are used in coded excitation (green)</a:t>
            </a:r>
          </a:p>
        </p:txBody>
      </p:sp>
    </p:spTree>
    <p:extLst>
      <p:ext uri="{BB962C8B-B14F-4D97-AF65-F5344CB8AC3E}">
        <p14:creationId xmlns:p14="http://schemas.microsoft.com/office/powerpoint/2010/main" val="3071240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EB558416-5E85-4CA8-B708-EFF2612C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Spatial Compounding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6268EDA7-A1A3-428A-A804-B726F2E0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>
            <a:normAutofit/>
          </a:bodyPr>
          <a:lstStyle/>
          <a:p>
            <a:r>
              <a:rPr lang="en-US" altLang="en-US"/>
              <a:t>A method of using sonographic information from several different imaging angles to produce a single image. The frames are combined to form a single real time image.</a:t>
            </a:r>
          </a:p>
          <a:p>
            <a:r>
              <a:rPr lang="en-US" altLang="en-US"/>
              <a:t>This reduces speckle and minimizes shadow artifacts</a:t>
            </a:r>
          </a:p>
          <a:p>
            <a:r>
              <a:rPr lang="en-US" altLang="en-US"/>
              <a:t>It will reduce the frame rate and temporal resolution (Can only be performed with phased array transducers)</a:t>
            </a:r>
          </a:p>
        </p:txBody>
      </p:sp>
      <p:pic>
        <p:nvPicPr>
          <p:cNvPr id="47117" name="Picture 47116" descr="Graph on document with pen">
            <a:extLst>
              <a:ext uri="{FF2B5EF4-FFF2-40B4-BE49-F238E27FC236}">
                <a16:creationId xmlns:a16="http://schemas.microsoft.com/office/drawing/2014/main" id="{EE9A9B1D-935A-8238-A656-E8F5C4D9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96" r="27144" b="-3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multiple frames&#10;&#10;Description automatically generated">
            <a:extLst>
              <a:ext uri="{FF2B5EF4-FFF2-40B4-BE49-F238E27FC236}">
                <a16:creationId xmlns:a16="http://schemas.microsoft.com/office/drawing/2014/main" id="{9AA70ACA-B9CA-8762-09D7-C1EEE434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0" r="-2" b="-2"/>
          <a:stretch/>
        </p:blipFill>
        <p:spPr>
          <a:xfrm>
            <a:off x="1265762" y="943649"/>
            <a:ext cx="6627588" cy="4970702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60337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 hidden="1">
            <a:extLst>
              <a:ext uri="{FF2B5EF4-FFF2-40B4-BE49-F238E27FC236}">
                <a16:creationId xmlns:a16="http://schemas.microsoft.com/office/drawing/2014/main" id="{1D607D0A-2EB8-4A83-8B75-DBCBF80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B72A205D-B81C-4B20-BA92-1FE918C2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20AE5EF3-8826-465D-A198-7B88CA4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5400"/>
              <a:t>Frequency Compounding</a:t>
            </a:r>
          </a:p>
        </p:txBody>
      </p:sp>
      <p:sp>
        <p:nvSpPr>
          <p:cNvPr id="49164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nit 1 Flashcards | Quizlet">
            <a:extLst>
              <a:ext uri="{FF2B5EF4-FFF2-40B4-BE49-F238E27FC236}">
                <a16:creationId xmlns:a16="http://schemas.microsoft.com/office/drawing/2014/main" id="{97468611-7558-DA9F-BA67-FB7DFB3B5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2" r="9783" b="-2"/>
          <a:stretch/>
        </p:blipFill>
        <p:spPr>
          <a:xfrm>
            <a:off x="848379" y="2268111"/>
            <a:ext cx="3140416" cy="3256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A185A-B167-68D0-90D6-5B987E71727B}"/>
              </a:ext>
            </a:extLst>
          </p:cNvPr>
          <p:cNvSpPr txBox="1"/>
          <p:nvPr/>
        </p:nvSpPr>
        <p:spPr>
          <a:xfrm>
            <a:off x="4572000" y="1948069"/>
            <a:ext cx="3943349" cy="42288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An advanced technique that reduces speckle artifact and noise in ultrasound images.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With frequency compounding, the reflected sound (black) is divided into parts with different frequency ranges, called sub-bands (blue, red, and green)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A384F00F-11ED-41BD-AAE2-B6FEF880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 Enhancement	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065E4B3D-3FA6-4081-8CCA-78BC53504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A method that makes the pictures look sharper.</a:t>
            </a:r>
          </a:p>
          <a:p>
            <a:r>
              <a:rPr lang="en-US" altLang="en-US" sz="2400"/>
              <a:t>The computer identifies and emphasizes sharp edge boundaries in the image.</a:t>
            </a:r>
          </a:p>
          <a:p>
            <a:r>
              <a:rPr lang="en-US" altLang="en-US" sz="2400"/>
              <a:t>It creates subtle bright and dark highlights on either side of these boundaries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406819E-9BD1-4E15-AC1C-F6DA4C171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4003288"/>
            <a:ext cx="548798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 hidden="1">
            <a:extLst>
              <a:ext uri="{FF2B5EF4-FFF2-40B4-BE49-F238E27FC236}">
                <a16:creationId xmlns:a16="http://schemas.microsoft.com/office/drawing/2014/main" id="{3C382B36-27E6-463A-ADE5-079111C9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226F359E-158E-4141-9979-E8F63774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7B37246D-5A38-4260-85FD-A49D5261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n-US" altLang="en-US" sz="2800"/>
              <a:t>Temporal Compounding/ Persistence/ Frame Averaging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04174DD7-E27F-4393-B581-267CF2A9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>
            <a:normAutofit/>
          </a:bodyPr>
          <a:lstStyle/>
          <a:p>
            <a:r>
              <a:rPr lang="en-US" altLang="en-US" sz="2200"/>
              <a:t>An imaging process technique that continues to display information from older images.</a:t>
            </a:r>
          </a:p>
          <a:p>
            <a:r>
              <a:rPr lang="en-US" altLang="en-US" sz="2200"/>
              <a:t>With persistence a number of prior frames are interposed onto the current frame.</a:t>
            </a:r>
          </a:p>
          <a:p>
            <a:r>
              <a:rPr lang="en-US" altLang="en-US" sz="2200"/>
              <a:t>A smoother image with reduced noise, higher signal to noise ration, and improved image quality is produce</a:t>
            </a:r>
          </a:p>
          <a:p>
            <a:r>
              <a:rPr lang="en-US" altLang="en-US" sz="2200"/>
              <a:t>This differs from spatial compounding in that all of the frames are from the same view/angle.</a:t>
            </a:r>
          </a:p>
        </p:txBody>
      </p:sp>
      <p:pic>
        <p:nvPicPr>
          <p:cNvPr id="52229" name="Picture 52228" descr="Financial graphs on a dark display">
            <a:extLst>
              <a:ext uri="{FF2B5EF4-FFF2-40B4-BE49-F238E27FC236}">
                <a16:creationId xmlns:a16="http://schemas.microsoft.com/office/drawing/2014/main" id="{A7C29065-0ABC-A33E-D75B-D91FB6B81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50" r="37863" b="4"/>
          <a:stretch/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 hidden="1">
            <a:extLst>
              <a:ext uri="{FF2B5EF4-FFF2-40B4-BE49-F238E27FC236}">
                <a16:creationId xmlns:a16="http://schemas.microsoft.com/office/drawing/2014/main" id="{98D0DDE9-F193-464F-8F2F-82953BB8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29527A38-8BA2-4EF7-9F11-82AD9648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 hidden="1">
            <a:extLst>
              <a:ext uri="{FF2B5EF4-FFF2-40B4-BE49-F238E27FC236}">
                <a16:creationId xmlns:a16="http://schemas.microsoft.com/office/drawing/2014/main" id="{E88D5D64-A5D4-4164-9FB2-01C3E7DB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C0F7010C-7BB0-48C2-B3B8-C5C33F28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9224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AutoShape 4">
            <a:extLst>
              <a:ext uri="{FF2B5EF4-FFF2-40B4-BE49-F238E27FC236}">
                <a16:creationId xmlns:a16="http://schemas.microsoft.com/office/drawing/2014/main" id="{530D3652-2BF4-45CF-8449-B84DD568D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Bistable vs. Gray Scale</a:t>
            </a:r>
          </a:p>
        </p:txBody>
      </p:sp>
      <p:sp>
        <p:nvSpPr>
          <p:cNvPr id="9227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4F6A86B-1B55-4DFA-9749-02CF780AB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1"/>
          <a:stretch>
            <a:fillRect/>
          </a:stretch>
        </p:blipFill>
        <p:spPr bwMode="auto">
          <a:xfrm>
            <a:off x="848379" y="2794921"/>
            <a:ext cx="3140416" cy="220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3">
            <a:extLst>
              <a:ext uri="{FF2B5EF4-FFF2-40B4-BE49-F238E27FC236}">
                <a16:creationId xmlns:a16="http://schemas.microsoft.com/office/drawing/2014/main" id="{8A4DEEFB-7FB8-4E17-9A24-B074CDD91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948069"/>
            <a:ext cx="3943349" cy="422889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Gray Scale</a:t>
            </a:r>
          </a:p>
          <a:p>
            <a:pPr lvl="1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many levels of brightness. (white light gray, medium gray, dark gray etc) 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Assignment of a different shade of gray for each echo amplitude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Different colors represent different signal strengths</a:t>
            </a:r>
          </a:p>
          <a:p>
            <a:pPr lvl="2" eaLnBrk="1" hangingPunct="1"/>
            <a:r>
              <a:rPr lang="en-US" altLang="en-US" sz="21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contrast, wide dynamic range, improved contrast resolution</a:t>
            </a:r>
          </a:p>
          <a:p>
            <a:pPr lvl="1" eaLnBrk="1" hangingPunct="1">
              <a:buFontTx/>
              <a:buNone/>
            </a:pPr>
            <a:endParaRPr lang="en-US" altLang="en-US" sz="21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eaLnBrk="1" hangingPunct="1"/>
            <a:endParaRPr lang="en-US" altLang="en-US" sz="21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6E75216B-23D0-4036-A802-33F3721E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Fill-in Interpolation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0E836BFD-A08F-43B4-A0CA-CE4EAA80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24" y="1694250"/>
            <a:ext cx="6248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32" name="Picture 56331" descr="3D render of cells">
            <a:extLst>
              <a:ext uri="{FF2B5EF4-FFF2-40B4-BE49-F238E27FC236}">
                <a16:creationId xmlns:a16="http://schemas.microsoft.com/office/drawing/2014/main" id="{19727A79-BB57-D08D-61F5-18E89426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2" r="39160" b="-2"/>
          <a:stretch/>
        </p:blipFill>
        <p:spPr>
          <a:xfrm>
            <a:off x="5664708" y="10"/>
            <a:ext cx="3479292" cy="6857990"/>
          </a:xfrm>
          <a:prstGeom prst="rect">
            <a:avLst/>
          </a:prstGeom>
        </p:spPr>
      </p:pic>
      <p:sp useBgFill="1">
        <p:nvSpPr>
          <p:cNvPr id="56336" name="Rectangle 56335">
            <a:extLst>
              <a:ext uri="{FF2B5EF4-FFF2-40B4-BE49-F238E27FC236}">
                <a16:creationId xmlns:a16="http://schemas.microsoft.com/office/drawing/2014/main" id="{97E60398-905F-436C-AB6F-00D742F62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7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2" name="Title 1">
            <a:extLst>
              <a:ext uri="{FF2B5EF4-FFF2-40B4-BE49-F238E27FC236}">
                <a16:creationId xmlns:a16="http://schemas.microsoft.com/office/drawing/2014/main" id="{D12A652D-F09D-407B-952F-62A0447A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771193" cy="1325563"/>
          </a:xfrm>
        </p:spPr>
        <p:txBody>
          <a:bodyPr>
            <a:normAutofit/>
          </a:bodyPr>
          <a:lstStyle/>
          <a:p>
            <a:r>
              <a:rPr lang="en-US" altLang="en-US"/>
              <a:t>Elastography	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66302555-B8F0-4B78-9C68-DAF6F9EE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825625"/>
            <a:ext cx="4559843" cy="4351338"/>
          </a:xfrm>
        </p:spPr>
        <p:txBody>
          <a:bodyPr>
            <a:normAutofit/>
          </a:bodyPr>
          <a:lstStyle/>
          <a:p>
            <a:r>
              <a:rPr lang="en-US" altLang="en-US"/>
              <a:t>A dynamic technique that produces images from sound reflections in a new way.</a:t>
            </a:r>
          </a:p>
          <a:p>
            <a:r>
              <a:rPr lang="en-US" altLang="en-US"/>
              <a:t>Images are related to the mechanical properties of tissue.  Depending on how tissues respond to force- they will be displayed in a different way.</a:t>
            </a:r>
          </a:p>
          <a:p>
            <a:r>
              <a:rPr lang="en-US" altLang="en-US"/>
              <a:t>It is used to help distinguish between benign and malignant masses (especially in the breast)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 hidden="1">
            <a:extLst>
              <a:ext uri="{FF2B5EF4-FFF2-40B4-BE49-F238E27FC236}">
                <a16:creationId xmlns:a16="http://schemas.microsoft.com/office/drawing/2014/main" id="{26BB59C1-82BB-4ED1-8E22-E8600A37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7A2D9A69-831B-49AA-87C5-DBC40BC4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399" name="Rectangle 59398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394" name="Title 1">
            <a:extLst>
              <a:ext uri="{FF2B5EF4-FFF2-40B4-BE49-F238E27FC236}">
                <a16:creationId xmlns:a16="http://schemas.microsoft.com/office/drawing/2014/main" id="{78C26C69-BBEF-4110-AD6B-808C8C53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5786"/>
            <a:ext cx="2605388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altLang="en-US" sz="3500">
                <a:solidFill>
                  <a:schemeClr val="tx1">
                    <a:lumMod val="95000"/>
                  </a:schemeClr>
                </a:solidFill>
              </a:rPr>
              <a:t>PACS and DICOM</a:t>
            </a:r>
          </a:p>
        </p:txBody>
      </p:sp>
      <p:cxnSp>
        <p:nvCxnSpPr>
          <p:cNvPr id="59401" name="Straight Connector 59400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ABA3-AF97-42CA-B34B-6E60FD81F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407" y="1115786"/>
            <a:ext cx="4285342" cy="4626428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PACS- Picture Archiving and Communication System- the digital ultrasound storage lab (Computer Hard drives)</a:t>
            </a:r>
          </a:p>
          <a:p>
            <a:pPr lvl="1">
              <a:defRPr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Instant access</a:t>
            </a:r>
          </a:p>
          <a:p>
            <a:pPr lvl="1">
              <a:defRPr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No degradation of information</a:t>
            </a:r>
          </a:p>
          <a:p>
            <a:pPr lvl="1">
              <a:defRPr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Store and forward technology</a:t>
            </a:r>
          </a:p>
          <a:p>
            <a:pPr lvl="1">
              <a:defRPr/>
            </a:pPr>
            <a:endParaRPr lang="en-US" sz="1700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defRPr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DICOM- Digital Imaging and Computers in Medicine</a:t>
            </a:r>
            <a:endParaRPr lang="en-US" sz="2100" dirty="0">
              <a:solidFill>
                <a:schemeClr val="tx1">
                  <a:lumMod val="95000"/>
                </a:schemeClr>
              </a:solidFill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sz="1300" dirty="0">
                <a:solidFill>
                  <a:schemeClr val="tx1">
                    <a:lumMod val="95000"/>
                  </a:schemeClr>
                </a:solidFill>
              </a:rPr>
              <a:t>A set of rules and protocols that allow information to be stored, and then universally connected to a PACS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>
            <a:extLst>
              <a:ext uri="{FF2B5EF4-FFF2-40B4-BE49-F238E27FC236}">
                <a16:creationId xmlns:a16="http://schemas.microsoft.com/office/drawing/2014/main" id="{3E68AA1A-A798-4FBD-B57F-B9E5FCF29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tx1"/>
                </a:solidFill>
              </a:rPr>
              <a:t>Controls of a display </a:t>
            </a:r>
            <a:br>
              <a:rPr lang="en-US" altLang="en-US">
                <a:solidFill>
                  <a:schemeClr val="tx1"/>
                </a:solidFill>
              </a:rPr>
            </a:br>
            <a:r>
              <a:rPr lang="en-US" altLang="en-US">
                <a:solidFill>
                  <a:schemeClr val="tx1"/>
                </a:solidFill>
              </a:rPr>
              <a:t>(Just like the controls on your TV)</a:t>
            </a:r>
          </a:p>
        </p:txBody>
      </p:sp>
      <p:graphicFrame>
        <p:nvGraphicFramePr>
          <p:cNvPr id="10245" name="Rectangle 3">
            <a:extLst>
              <a:ext uri="{FF2B5EF4-FFF2-40B4-BE49-F238E27FC236}">
                <a16:creationId xmlns:a16="http://schemas.microsoft.com/office/drawing/2014/main" id="{2D8199D3-FC6F-1DA7-8140-E9AD94948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688605"/>
              </p:ext>
            </p:extLst>
          </p:nvPr>
        </p:nvGraphicFramePr>
        <p:xfrm>
          <a:off x="734616" y="1825625"/>
          <a:ext cx="76747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>
            <a:extLst>
              <a:ext uri="{FF2B5EF4-FFF2-40B4-BE49-F238E27FC236}">
                <a16:creationId xmlns:a16="http://schemas.microsoft.com/office/drawing/2014/main" id="{C02CA2DD-6A7E-4B53-B797-903E7BED5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Contrast Resolution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45FD4A9-BA29-458F-8D02-A9B9875008F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82210" y="1445453"/>
            <a:ext cx="3911512" cy="4004878"/>
          </a:xfrm>
        </p:spPr>
        <p:txBody>
          <a:bodyPr/>
          <a:lstStyle/>
          <a:p>
            <a:pPr marL="176594" indent="-176594" defTabSz="706374">
              <a:spcBef>
                <a:spcPts val="773"/>
              </a:spcBef>
            </a:pPr>
            <a:r>
              <a:rPr lang="en-US" altLang="en-US" sz="2472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rPr>
              <a:t>Shades of gray in an image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614A8289-7D6D-4FE8-B26B-91CAB679FF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lum bright="12000" contrast="10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1474" y="2512130"/>
            <a:ext cx="2888180" cy="2853581"/>
          </a:xfrm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EE706995-6D65-47E4-AD05-3CF5F5E8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57" y="2528606"/>
            <a:ext cx="3133667" cy="279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6">
            <a:extLst>
              <a:ext uri="{FF2B5EF4-FFF2-40B4-BE49-F238E27FC236}">
                <a16:creationId xmlns:a16="http://schemas.microsoft.com/office/drawing/2014/main" id="{B7F89FFF-7E4C-4302-A37E-31DED7AF1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924" y="5454680"/>
            <a:ext cx="3005157" cy="38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70916">
              <a:spcBef>
                <a:spcPct val="50000"/>
              </a:spcBef>
              <a:buClrTx/>
              <a:buSzTx/>
              <a:buNone/>
            </a:pPr>
            <a:r>
              <a:rPr lang="en-US" altLang="en-US" sz="185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Good contrast beagle! 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1345A090-ABE5-4826-A130-CA2F303A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746" y="5533763"/>
            <a:ext cx="3005157" cy="38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70916">
              <a:spcBef>
                <a:spcPct val="50000"/>
              </a:spcBef>
              <a:buClrTx/>
              <a:buSzTx/>
              <a:buNone/>
            </a:pPr>
            <a:r>
              <a:rPr lang="en-US" altLang="en-US" sz="185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Poor contrast beagle! 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AutoShape 2">
            <a:extLst>
              <a:ext uri="{FF2B5EF4-FFF2-40B4-BE49-F238E27FC236}">
                <a16:creationId xmlns:a16="http://schemas.microsoft.com/office/drawing/2014/main" id="{FB360E60-754C-4C3A-9863-721E6B676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Brightness </a:t>
            </a:r>
          </a:p>
        </p:txBody>
      </p:sp>
      <p:sp>
        <p:nvSpPr>
          <p:cNvPr id="12290" name="Rectangle 12">
            <a:extLst>
              <a:ext uri="{FF2B5EF4-FFF2-40B4-BE49-F238E27FC236}">
                <a16:creationId xmlns:a16="http://schemas.microsoft.com/office/drawing/2014/main" id="{C8EFB034-F12A-4D69-8FCB-D892C4EE8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32" y="2150135"/>
            <a:ext cx="4160449" cy="3764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12293" name="Picture 9">
            <a:extLst>
              <a:ext uri="{FF2B5EF4-FFF2-40B4-BE49-F238E27FC236}">
                <a16:creationId xmlns:a16="http://schemas.microsoft.com/office/drawing/2014/main" id="{2B53F409-60DA-4DBE-8AAE-A78BA824A6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6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92" y="952942"/>
            <a:ext cx="3924696" cy="3504677"/>
          </a:xfrm>
          <a:noFill/>
        </p:spPr>
      </p:pic>
      <p:pic>
        <p:nvPicPr>
          <p:cNvPr id="12292" name="Picture 7">
            <a:extLst>
              <a:ext uri="{FF2B5EF4-FFF2-40B4-BE49-F238E27FC236}">
                <a16:creationId xmlns:a16="http://schemas.microsoft.com/office/drawing/2014/main" id="{4D0916F9-C142-4A93-A2CA-2395E3FF1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93" y="2277071"/>
            <a:ext cx="3925186" cy="350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 Box 10">
            <a:extLst>
              <a:ext uri="{FF2B5EF4-FFF2-40B4-BE49-F238E27FC236}">
                <a16:creationId xmlns:a16="http://schemas.microsoft.com/office/drawing/2014/main" id="{31A3880F-BBCC-478B-8826-6022D3961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855" y="1626965"/>
            <a:ext cx="1128835" cy="4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89788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32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Bright! </a:t>
            </a:r>
            <a:endParaRPr lang="en-US" altLang="en-US" sz="1800"/>
          </a:p>
        </p:txBody>
      </p:sp>
      <p:sp>
        <p:nvSpPr>
          <p:cNvPr id="12295" name="Text Box 11">
            <a:extLst>
              <a:ext uri="{FF2B5EF4-FFF2-40B4-BE49-F238E27FC236}">
                <a16:creationId xmlns:a16="http://schemas.microsoft.com/office/drawing/2014/main" id="{CE6FE3EF-B2CC-4436-8957-C9FC0544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169" y="4600624"/>
            <a:ext cx="979755" cy="4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89788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32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Dark! </a:t>
            </a:r>
            <a:endParaRPr lang="en-US" alt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4" name="Rectangle 14343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38" name="AutoShape 2">
            <a:extLst>
              <a:ext uri="{FF2B5EF4-FFF2-40B4-BE49-F238E27FC236}">
                <a16:creationId xmlns:a16="http://schemas.microsoft.com/office/drawing/2014/main" id="{7918460B-C4ED-4851-A018-D794B1860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115786"/>
            <a:ext cx="2605388" cy="4626428"/>
          </a:xfrm>
          <a:effectLst/>
        </p:spPr>
        <p:txBody>
          <a:bodyPr anchor="ctr">
            <a:normAutofit/>
          </a:bodyPr>
          <a:lstStyle/>
          <a:p>
            <a:pPr algn="r" eaLnBrk="1" hangingPunct="1"/>
            <a:r>
              <a:rPr lang="en-US" altLang="en-US" sz="3500">
                <a:solidFill>
                  <a:schemeClr val="tx1">
                    <a:lumMod val="95000"/>
                  </a:schemeClr>
                </a:solidFill>
              </a:rPr>
              <a:t>Scan Converters</a:t>
            </a:r>
          </a:p>
        </p:txBody>
      </p:sp>
      <p:cxnSp>
        <p:nvCxnSpPr>
          <p:cNvPr id="14346" name="Straight Connector 14345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0286649-379D-49D8-943C-F77C1D8D16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47407" y="1115786"/>
            <a:ext cx="4285342" cy="4626428"/>
          </a:xfrm>
        </p:spPr>
        <p:txBody>
          <a:bodyPr anchor="ctr">
            <a:norm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</a:schemeClr>
                </a:solidFill>
              </a:rPr>
              <a:t>Changes the data format from US signals to that of a television </a:t>
            </a:r>
          </a:p>
          <a:p>
            <a:pPr marL="0" indent="0">
              <a:buNone/>
            </a:pPr>
            <a:endParaRPr lang="en-US" altLang="en-US" sz="2000">
              <a:solidFill>
                <a:schemeClr val="tx1">
                  <a:lumMod val="95000"/>
                </a:schemeClr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chemeClr val="tx1">
                    <a:lumMod val="95000"/>
                  </a:schemeClr>
                </a:solidFill>
              </a:rPr>
              <a:t>Scan converters make gray scale displays possible by storing the image information and then displaying it on a Cathode Ray tube</a:t>
            </a:r>
          </a:p>
          <a:p>
            <a:pPr lvl="1"/>
            <a:r>
              <a:rPr lang="en-US" altLang="en-US" sz="1600" dirty="0">
                <a:solidFill>
                  <a:schemeClr val="tx1">
                    <a:lumMod val="95000"/>
                  </a:schemeClr>
                </a:solidFill>
              </a:rPr>
              <a:t>Storage is called "writing"</a:t>
            </a:r>
            <a:endParaRPr lang="en-US" altLang="en-US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altLang="en-US" sz="1600" dirty="0">
                <a:solidFill>
                  <a:schemeClr val="tx1">
                    <a:lumMod val="95000"/>
                  </a:schemeClr>
                </a:solidFill>
              </a:rPr>
              <a:t>Later, image data is "read" for display on the monitor</a:t>
            </a:r>
          </a:p>
          <a:p>
            <a:pPr lvl="1"/>
            <a:endParaRPr lang="en-US" altLang="en-US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en-US" sz="2000" dirty="0">
                <a:solidFill>
                  <a:schemeClr val="tx1">
                    <a:lumMod val="95000"/>
                  </a:schemeClr>
                </a:solidFill>
              </a:rPr>
              <a:t>This also allows the image to be manipulated/altered between storing and displaying. </a:t>
            </a:r>
          </a:p>
          <a:p>
            <a:pPr lvl="1" eaLnBrk="1" hangingPunct="1"/>
            <a:r>
              <a:rPr lang="en-US" altLang="en-US" dirty="0">
                <a:solidFill>
                  <a:schemeClr val="tx1">
                    <a:lumMod val="95000"/>
                  </a:schemeClr>
                </a:solidFill>
              </a:rPr>
              <a:t>Ex. Black and white inversion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36B234-7C6C-4EFE-B35A-126FF719A992}">
  <ds:schemaRefs>
    <ds:schemaRef ds:uri="1d628898-7c92-4313-b589-f839b19a29e6"/>
    <ds:schemaRef ds:uri="564477d5-28bc-4281-951a-a6595459d4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6275C3-DD01-410D-801D-99B0B1B2E888}">
  <ds:schemaRefs>
    <ds:schemaRef ds:uri="1d628898-7c92-4313-b589-f839b19a29e6"/>
    <ds:schemaRef ds:uri="564477d5-28bc-4281-951a-a6595459d4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6CE3CA-5F9F-4485-A09F-FD0DF21863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Application>Microsoft Office PowerPoint</Application>
  <PresentationFormat>On-screen Show (4:3)</PresentationFormat>
  <Slides>53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Depth</vt:lpstr>
      <vt:lpstr>Displays &amp; Image Processing</vt:lpstr>
      <vt:lpstr>Displays</vt:lpstr>
      <vt:lpstr>Bistable vs. Gray Scale</vt:lpstr>
      <vt:lpstr>PowerPoint Presentation</vt:lpstr>
      <vt:lpstr>Bistable vs. Gray Scale</vt:lpstr>
      <vt:lpstr>Controls of a display  (Just like the controls on your TV)</vt:lpstr>
      <vt:lpstr>Contrast Resolution</vt:lpstr>
      <vt:lpstr>Brightness </vt:lpstr>
      <vt:lpstr>Scan Converters</vt:lpstr>
      <vt:lpstr>PowerPoint Presentation</vt:lpstr>
      <vt:lpstr>Analog and Digital</vt:lpstr>
      <vt:lpstr>Analog Scan Converter</vt:lpstr>
      <vt:lpstr>Analog Scan Converter</vt:lpstr>
      <vt:lpstr>Digital Scan Converter</vt:lpstr>
      <vt:lpstr>Digital Scan Converters - Advantages</vt:lpstr>
      <vt:lpstr>Pixel</vt:lpstr>
      <vt:lpstr>PowerPoint Presentation</vt:lpstr>
      <vt:lpstr>Bit</vt:lpstr>
      <vt:lpstr>Binary Number</vt:lpstr>
      <vt:lpstr>Calculating the number of Gray Shades that a collection of bits can represent</vt:lpstr>
      <vt:lpstr>Example #1</vt:lpstr>
      <vt:lpstr>Example #2</vt:lpstr>
      <vt:lpstr>PowerPoint Presentation</vt:lpstr>
      <vt:lpstr>Example #3</vt:lpstr>
      <vt:lpstr>Additional Examples</vt:lpstr>
      <vt:lpstr>Analog to Digital Conversion</vt:lpstr>
      <vt:lpstr>Digital to Analog Conversion</vt:lpstr>
      <vt:lpstr>Image Processing</vt:lpstr>
      <vt:lpstr>Pre-Processing</vt:lpstr>
      <vt:lpstr>Post-Processing</vt:lpstr>
      <vt:lpstr>Pre and Post Processing</vt:lpstr>
      <vt:lpstr>Magnification </vt:lpstr>
      <vt:lpstr>Read Magnification</vt:lpstr>
      <vt:lpstr>Read Magnification</vt:lpstr>
      <vt:lpstr>Read Magnification</vt:lpstr>
      <vt:lpstr>Read Magnification</vt:lpstr>
      <vt:lpstr>Write Magnification</vt:lpstr>
      <vt:lpstr>Write Magnification</vt:lpstr>
      <vt:lpstr>Write Magnification</vt:lpstr>
      <vt:lpstr>Coded Excitation</vt:lpstr>
      <vt:lpstr>Spatial Compounding</vt:lpstr>
      <vt:lpstr>PowerPoint Presentation</vt:lpstr>
      <vt:lpstr>PowerPoint Presentation</vt:lpstr>
      <vt:lpstr>Frequency Compounding</vt:lpstr>
      <vt:lpstr>Edge Enhancement </vt:lpstr>
      <vt:lpstr>PowerPoint Presentation</vt:lpstr>
      <vt:lpstr>Temporal Compounding/ Persistence/ Frame Averaging</vt:lpstr>
      <vt:lpstr>PowerPoint Presentation</vt:lpstr>
      <vt:lpstr>PowerPoint Presentation</vt:lpstr>
      <vt:lpstr>Fill-in Interpolation</vt:lpstr>
      <vt:lpstr>Elastography </vt:lpstr>
      <vt:lpstr>PowerPoint Presentation</vt:lpstr>
      <vt:lpstr>PACS and DICOM</vt:lpstr>
    </vt:vector>
  </TitlesOfParts>
  <Company>IAMP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15:  Displays &amp; Image Storage</dc:title>
  <dc:creator>KStrong</dc:creator>
  <cp:revision>312</cp:revision>
  <dcterms:created xsi:type="dcterms:W3CDTF">2010-06-30T16:41:23Z</dcterms:created>
  <dcterms:modified xsi:type="dcterms:W3CDTF">2023-09-26T21:37:24Z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0x0101003BCD649E082A6D408757A4E9A2C25346</vt:lpwstr>
  </property>
</Properties>
</file>